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9" r:id="rId1"/>
  </p:sldMasterIdLst>
  <p:sldIdLst>
    <p:sldId id="256" r:id="rId2"/>
    <p:sldId id="259" r:id="rId3"/>
    <p:sldId id="260" r:id="rId4"/>
    <p:sldId id="261" r:id="rId5"/>
    <p:sldId id="270" r:id="rId6"/>
    <p:sldId id="262" r:id="rId7"/>
    <p:sldId id="257" r:id="rId8"/>
    <p:sldId id="266" r:id="rId9"/>
    <p:sldId id="263" r:id="rId10"/>
    <p:sldId id="264" r:id="rId11"/>
    <p:sldId id="265" r:id="rId12"/>
    <p:sldId id="267" r:id="rId13"/>
    <p:sldId id="271" r:id="rId14"/>
    <p:sldId id="272" r:id="rId15"/>
    <p:sldId id="288" r:id="rId16"/>
    <p:sldId id="273" r:id="rId17"/>
    <p:sldId id="274" r:id="rId18"/>
    <p:sldId id="275" r:id="rId19"/>
    <p:sldId id="276" r:id="rId20"/>
    <p:sldId id="277" r:id="rId21"/>
    <p:sldId id="278" r:id="rId22"/>
    <p:sldId id="283" r:id="rId23"/>
    <p:sldId id="280" r:id="rId24"/>
    <p:sldId id="281" r:id="rId25"/>
    <p:sldId id="282" r:id="rId26"/>
    <p:sldId id="285" r:id="rId27"/>
    <p:sldId id="286" r:id="rId28"/>
    <p:sldId id="287" r:id="rId29"/>
    <p:sldId id="290" r:id="rId30"/>
    <p:sldId id="294" r:id="rId31"/>
    <p:sldId id="298" r:id="rId32"/>
    <p:sldId id="297" r:id="rId33"/>
    <p:sldId id="300" r:id="rId3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20" autoAdjust="0"/>
    <p:restoredTop sz="94660"/>
  </p:normalViewPr>
  <p:slideViewPr>
    <p:cSldViewPr snapToGrid="0">
      <p:cViewPr varScale="1">
        <p:scale>
          <a:sx n="90" d="100"/>
          <a:sy n="90" d="100"/>
        </p:scale>
        <p:origin x="480"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s>
</file>

<file path=ppt/diagrams/_rels/data1.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svg"/><Relationship Id="rId1" Type="http://schemas.openxmlformats.org/officeDocument/2006/relationships/image" Target="../media/image19.png"/><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svg"/></Relationships>
</file>

<file path=ppt/diagrams/_rels/data6.xml.rels><?xml version="1.0" encoding="UTF-8" standalone="yes"?>
<Relationships xmlns="http://schemas.openxmlformats.org/package/2006/relationships"><Relationship Id="rId8" Type="http://schemas.openxmlformats.org/officeDocument/2006/relationships/image" Target="../media/image119.svg"/><Relationship Id="rId3" Type="http://schemas.openxmlformats.org/officeDocument/2006/relationships/image" Target="../media/image114.png"/><Relationship Id="rId7" Type="http://schemas.openxmlformats.org/officeDocument/2006/relationships/image" Target="../media/image118.png"/><Relationship Id="rId2" Type="http://schemas.openxmlformats.org/officeDocument/2006/relationships/image" Target="../media/image113.svg"/><Relationship Id="rId1" Type="http://schemas.openxmlformats.org/officeDocument/2006/relationships/image" Target="../media/image112.png"/><Relationship Id="rId6" Type="http://schemas.openxmlformats.org/officeDocument/2006/relationships/image" Target="../media/image117.svg"/><Relationship Id="rId5" Type="http://schemas.openxmlformats.org/officeDocument/2006/relationships/image" Target="../media/image116.png"/><Relationship Id="rId4" Type="http://schemas.openxmlformats.org/officeDocument/2006/relationships/image" Target="../media/image115.svg"/></Relationships>
</file>

<file path=ppt/diagrams/_rels/drawing1.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svg"/><Relationship Id="rId1" Type="http://schemas.openxmlformats.org/officeDocument/2006/relationships/image" Target="../media/image19.png"/><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svg"/></Relationships>
</file>

<file path=ppt/diagrams/_rels/drawing2.xml.rels><?xml version="1.0" encoding="UTF-8" standalone="yes"?>
<Relationships xmlns="http://schemas.openxmlformats.org/package/2006/relationships"><Relationship Id="rId1" Type="http://schemas.openxmlformats.org/officeDocument/2006/relationships/image" Target="../media/image1.jpeg"/></Relationships>
</file>

<file path=ppt/diagrams/_rels/drawing3.xml.rels><?xml version="1.0" encoding="UTF-8" standalone="yes"?>
<Relationships xmlns="http://schemas.openxmlformats.org/package/2006/relationships"><Relationship Id="rId1" Type="http://schemas.openxmlformats.org/officeDocument/2006/relationships/image" Target="../media/image1.jpeg"/></Relationships>
</file>

<file path=ppt/diagrams/_rels/drawing5.xml.rels><?xml version="1.0" encoding="UTF-8" standalone="yes"?>
<Relationships xmlns="http://schemas.openxmlformats.org/package/2006/relationships"><Relationship Id="rId1" Type="http://schemas.openxmlformats.org/officeDocument/2006/relationships/image" Target="../media/image1.jpeg"/></Relationships>
</file>

<file path=ppt/diagrams/_rels/drawing6.xml.rels><?xml version="1.0" encoding="UTF-8" standalone="yes"?>
<Relationships xmlns="http://schemas.openxmlformats.org/package/2006/relationships"><Relationship Id="rId8" Type="http://schemas.openxmlformats.org/officeDocument/2006/relationships/image" Target="../media/image119.svg"/><Relationship Id="rId3" Type="http://schemas.openxmlformats.org/officeDocument/2006/relationships/image" Target="../media/image114.png"/><Relationship Id="rId7" Type="http://schemas.openxmlformats.org/officeDocument/2006/relationships/image" Target="../media/image118.png"/><Relationship Id="rId2" Type="http://schemas.openxmlformats.org/officeDocument/2006/relationships/image" Target="../media/image113.svg"/><Relationship Id="rId1" Type="http://schemas.openxmlformats.org/officeDocument/2006/relationships/image" Target="../media/image112.png"/><Relationship Id="rId6" Type="http://schemas.openxmlformats.org/officeDocument/2006/relationships/image" Target="../media/image117.svg"/><Relationship Id="rId5" Type="http://schemas.openxmlformats.org/officeDocument/2006/relationships/image" Target="../media/image116.png"/><Relationship Id="rId4" Type="http://schemas.openxmlformats.org/officeDocument/2006/relationships/image" Target="../media/image115.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3E4588D-817B-43FB-8D64-B63982826E2F}"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s-ES"/>
        </a:p>
      </dgm:t>
    </dgm:pt>
    <dgm:pt modelId="{4093D7ED-12B2-4D48-9313-CE7BF3050CA8}">
      <dgm:prSet phldrT="[Text]"/>
      <dgm:spPr/>
      <dgm:t>
        <a:bodyPr/>
        <a:lstStyle/>
        <a:p>
          <a:pPr>
            <a:lnSpc>
              <a:spcPct val="100000"/>
            </a:lnSpc>
            <a:defRPr cap="all"/>
          </a:pPr>
          <a:r>
            <a:rPr lang="es-ES"/>
            <a:t>Salud</a:t>
          </a:r>
        </a:p>
      </dgm:t>
    </dgm:pt>
    <dgm:pt modelId="{14100B80-43B5-478A-9BCC-E4A158F920A6}" type="parTrans" cxnId="{78A5275A-490A-44E3-9D77-EE979E01C311}">
      <dgm:prSet/>
      <dgm:spPr/>
      <dgm:t>
        <a:bodyPr/>
        <a:lstStyle/>
        <a:p>
          <a:endParaRPr lang="es-ES"/>
        </a:p>
      </dgm:t>
    </dgm:pt>
    <dgm:pt modelId="{7C3AAE81-8507-48C9-87EC-3AF551CB01E4}" type="sibTrans" cxnId="{78A5275A-490A-44E3-9D77-EE979E01C311}">
      <dgm:prSet/>
      <dgm:spPr/>
      <dgm:t>
        <a:bodyPr/>
        <a:lstStyle/>
        <a:p>
          <a:endParaRPr lang="es-ES"/>
        </a:p>
      </dgm:t>
    </dgm:pt>
    <dgm:pt modelId="{DCAD64B8-9F5D-4465-8687-05FA22746529}">
      <dgm:prSet phldrT="[Text]"/>
      <dgm:spPr/>
      <dgm:t>
        <a:bodyPr/>
        <a:lstStyle/>
        <a:p>
          <a:pPr>
            <a:lnSpc>
              <a:spcPct val="100000"/>
            </a:lnSpc>
            <a:defRPr cap="all"/>
          </a:pPr>
          <a:r>
            <a:rPr lang="es-ES"/>
            <a:t>Social</a:t>
          </a:r>
        </a:p>
      </dgm:t>
    </dgm:pt>
    <dgm:pt modelId="{00E78B9D-846B-49CA-93A1-A853E9B3CE4F}" type="parTrans" cxnId="{ECEFEF82-D48A-4158-9AAF-C6F08ADCE18C}">
      <dgm:prSet/>
      <dgm:spPr/>
      <dgm:t>
        <a:bodyPr/>
        <a:lstStyle/>
        <a:p>
          <a:endParaRPr lang="es-ES"/>
        </a:p>
      </dgm:t>
    </dgm:pt>
    <dgm:pt modelId="{04C2F13A-CE95-4383-B7F0-F8FAD2EFC6AF}" type="sibTrans" cxnId="{ECEFEF82-D48A-4158-9AAF-C6F08ADCE18C}">
      <dgm:prSet/>
      <dgm:spPr/>
      <dgm:t>
        <a:bodyPr/>
        <a:lstStyle/>
        <a:p>
          <a:endParaRPr lang="es-ES"/>
        </a:p>
      </dgm:t>
    </dgm:pt>
    <dgm:pt modelId="{1BA14B3C-A7CA-4281-8472-E4C7DD812757}">
      <dgm:prSet phldrT="[Text]"/>
      <dgm:spPr/>
      <dgm:t>
        <a:bodyPr/>
        <a:lstStyle/>
        <a:p>
          <a:pPr>
            <a:lnSpc>
              <a:spcPct val="100000"/>
            </a:lnSpc>
            <a:defRPr cap="all"/>
          </a:pPr>
          <a:r>
            <a:rPr lang="es-ES"/>
            <a:t>Deporte</a:t>
          </a:r>
        </a:p>
      </dgm:t>
    </dgm:pt>
    <dgm:pt modelId="{8CF3B465-703F-45C1-98CD-FC029E2A7979}" type="parTrans" cxnId="{25575E8D-7026-4E34-9A86-C131298C62C0}">
      <dgm:prSet/>
      <dgm:spPr/>
      <dgm:t>
        <a:bodyPr/>
        <a:lstStyle/>
        <a:p>
          <a:endParaRPr lang="es-ES"/>
        </a:p>
      </dgm:t>
    </dgm:pt>
    <dgm:pt modelId="{7D450EAE-0867-420F-B7B9-A68E732E79AB}" type="sibTrans" cxnId="{25575E8D-7026-4E34-9A86-C131298C62C0}">
      <dgm:prSet/>
      <dgm:spPr/>
      <dgm:t>
        <a:bodyPr/>
        <a:lstStyle/>
        <a:p>
          <a:endParaRPr lang="es-ES"/>
        </a:p>
      </dgm:t>
    </dgm:pt>
    <dgm:pt modelId="{AD33D018-79B5-4426-8ADB-D70C1C8E6B6D}">
      <dgm:prSet phldrT="[Text]"/>
      <dgm:spPr/>
      <dgm:t>
        <a:bodyPr/>
        <a:lstStyle/>
        <a:p>
          <a:pPr>
            <a:lnSpc>
              <a:spcPct val="100000"/>
            </a:lnSpc>
            <a:defRPr cap="all"/>
          </a:pPr>
          <a:r>
            <a:rPr lang="es-ES"/>
            <a:t>Tecnología</a:t>
          </a:r>
        </a:p>
      </dgm:t>
    </dgm:pt>
    <dgm:pt modelId="{6F220B05-68C4-44A3-B728-46197BE444E6}" type="parTrans" cxnId="{C05AD00E-BA38-428E-A4B2-07018832A4B5}">
      <dgm:prSet/>
      <dgm:spPr/>
      <dgm:t>
        <a:bodyPr/>
        <a:lstStyle/>
        <a:p>
          <a:endParaRPr lang="es-ES"/>
        </a:p>
      </dgm:t>
    </dgm:pt>
    <dgm:pt modelId="{E38E2BB8-BC84-4E3F-8A92-3CBD0A42758B}" type="sibTrans" cxnId="{C05AD00E-BA38-428E-A4B2-07018832A4B5}">
      <dgm:prSet/>
      <dgm:spPr/>
      <dgm:t>
        <a:bodyPr/>
        <a:lstStyle/>
        <a:p>
          <a:endParaRPr lang="es-ES"/>
        </a:p>
      </dgm:t>
    </dgm:pt>
    <dgm:pt modelId="{861C909E-BFDD-49B3-85D4-0F882CBAD586}" type="pres">
      <dgm:prSet presAssocID="{63E4588D-817B-43FB-8D64-B63982826E2F}" presName="root" presStyleCnt="0">
        <dgm:presLayoutVars>
          <dgm:dir/>
          <dgm:resizeHandles val="exact"/>
        </dgm:presLayoutVars>
      </dgm:prSet>
      <dgm:spPr/>
    </dgm:pt>
    <dgm:pt modelId="{1F9337B3-25FA-4C19-B71B-FF32EE958BEF}" type="pres">
      <dgm:prSet presAssocID="{4093D7ED-12B2-4D48-9313-CE7BF3050CA8}" presName="compNode" presStyleCnt="0"/>
      <dgm:spPr/>
    </dgm:pt>
    <dgm:pt modelId="{B0AFF2F8-FD9E-4BEF-A730-E36E6E073E2C}" type="pres">
      <dgm:prSet presAssocID="{4093D7ED-12B2-4D48-9313-CE7BF3050CA8}" presName="iconBgRect" presStyleLbl="bgShp" presStyleIdx="0" presStyleCnt="4"/>
      <dgm:spPr/>
    </dgm:pt>
    <dgm:pt modelId="{B96EDDBA-659D-4ECE-8C5D-125D5EA47E25}" type="pres">
      <dgm:prSet presAssocID="{4093D7ED-12B2-4D48-9313-CE7BF3050CA8}"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octor"/>
        </a:ext>
      </dgm:extLst>
    </dgm:pt>
    <dgm:pt modelId="{149B8323-BA2E-4418-89A1-1F978A164AE9}" type="pres">
      <dgm:prSet presAssocID="{4093D7ED-12B2-4D48-9313-CE7BF3050CA8}" presName="spaceRect" presStyleCnt="0"/>
      <dgm:spPr/>
    </dgm:pt>
    <dgm:pt modelId="{48C2B2D1-524C-410F-B0B7-65F03BD38CCE}" type="pres">
      <dgm:prSet presAssocID="{4093D7ED-12B2-4D48-9313-CE7BF3050CA8}" presName="textRect" presStyleLbl="revTx" presStyleIdx="0" presStyleCnt="4">
        <dgm:presLayoutVars>
          <dgm:chMax val="1"/>
          <dgm:chPref val="1"/>
        </dgm:presLayoutVars>
      </dgm:prSet>
      <dgm:spPr/>
    </dgm:pt>
    <dgm:pt modelId="{5A8CC323-584D-436A-BAAE-0C350CCE8ACF}" type="pres">
      <dgm:prSet presAssocID="{7C3AAE81-8507-48C9-87EC-3AF551CB01E4}" presName="sibTrans" presStyleCnt="0"/>
      <dgm:spPr/>
    </dgm:pt>
    <dgm:pt modelId="{EB51F27F-791C-4BD9-9131-F0E675121EFA}" type="pres">
      <dgm:prSet presAssocID="{DCAD64B8-9F5D-4465-8687-05FA22746529}" presName="compNode" presStyleCnt="0"/>
      <dgm:spPr/>
    </dgm:pt>
    <dgm:pt modelId="{EE0DB45A-80F2-42BF-84D1-4729BFFC2C4D}" type="pres">
      <dgm:prSet presAssocID="{DCAD64B8-9F5D-4465-8687-05FA22746529}" presName="iconBgRect" presStyleLbl="bgShp" presStyleIdx="1" presStyleCnt="4"/>
      <dgm:spPr/>
    </dgm:pt>
    <dgm:pt modelId="{75404C64-5EED-4534-86E8-A9075201A3E8}" type="pres">
      <dgm:prSet presAssocID="{DCAD64B8-9F5D-4465-8687-05FA22746529}"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Group"/>
        </a:ext>
      </dgm:extLst>
    </dgm:pt>
    <dgm:pt modelId="{42926BA7-3663-4542-9E4E-F34BA67E17C5}" type="pres">
      <dgm:prSet presAssocID="{DCAD64B8-9F5D-4465-8687-05FA22746529}" presName="spaceRect" presStyleCnt="0"/>
      <dgm:spPr/>
    </dgm:pt>
    <dgm:pt modelId="{76E6C2AF-438B-4335-A7AE-23BBB925C877}" type="pres">
      <dgm:prSet presAssocID="{DCAD64B8-9F5D-4465-8687-05FA22746529}" presName="textRect" presStyleLbl="revTx" presStyleIdx="1" presStyleCnt="4">
        <dgm:presLayoutVars>
          <dgm:chMax val="1"/>
          <dgm:chPref val="1"/>
        </dgm:presLayoutVars>
      </dgm:prSet>
      <dgm:spPr/>
    </dgm:pt>
    <dgm:pt modelId="{5EF92C33-3EBD-4020-9D53-071499655792}" type="pres">
      <dgm:prSet presAssocID="{04C2F13A-CE95-4383-B7F0-F8FAD2EFC6AF}" presName="sibTrans" presStyleCnt="0"/>
      <dgm:spPr/>
    </dgm:pt>
    <dgm:pt modelId="{491D46FA-8A22-4A94-8353-7F8C98730F48}" type="pres">
      <dgm:prSet presAssocID="{1BA14B3C-A7CA-4281-8472-E4C7DD812757}" presName="compNode" presStyleCnt="0"/>
      <dgm:spPr/>
    </dgm:pt>
    <dgm:pt modelId="{160A1CE9-F156-47FB-975A-68B131D8FA81}" type="pres">
      <dgm:prSet presAssocID="{1BA14B3C-A7CA-4281-8472-E4C7DD812757}" presName="iconBgRect" presStyleLbl="bgShp" presStyleIdx="2" presStyleCnt="4"/>
      <dgm:spPr/>
    </dgm:pt>
    <dgm:pt modelId="{5D759B91-75C2-4332-9FBB-664B9D818ABE}" type="pres">
      <dgm:prSet presAssocID="{1BA14B3C-A7CA-4281-8472-E4C7DD812757}"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occer"/>
        </a:ext>
      </dgm:extLst>
    </dgm:pt>
    <dgm:pt modelId="{6A1C39BF-3977-4964-A902-EA8AC02CEE2A}" type="pres">
      <dgm:prSet presAssocID="{1BA14B3C-A7CA-4281-8472-E4C7DD812757}" presName="spaceRect" presStyleCnt="0"/>
      <dgm:spPr/>
    </dgm:pt>
    <dgm:pt modelId="{812349A2-B3DF-413F-BF53-38C90440E9F3}" type="pres">
      <dgm:prSet presAssocID="{1BA14B3C-A7CA-4281-8472-E4C7DD812757}" presName="textRect" presStyleLbl="revTx" presStyleIdx="2" presStyleCnt="4">
        <dgm:presLayoutVars>
          <dgm:chMax val="1"/>
          <dgm:chPref val="1"/>
        </dgm:presLayoutVars>
      </dgm:prSet>
      <dgm:spPr/>
    </dgm:pt>
    <dgm:pt modelId="{7A2CC4F6-E890-4C68-B364-7C2F525F3948}" type="pres">
      <dgm:prSet presAssocID="{7D450EAE-0867-420F-B7B9-A68E732E79AB}" presName="sibTrans" presStyleCnt="0"/>
      <dgm:spPr/>
    </dgm:pt>
    <dgm:pt modelId="{C8842F2C-24D3-4A22-9FA1-2E171DF12501}" type="pres">
      <dgm:prSet presAssocID="{AD33D018-79B5-4426-8ADB-D70C1C8E6B6D}" presName="compNode" presStyleCnt="0"/>
      <dgm:spPr/>
    </dgm:pt>
    <dgm:pt modelId="{AB91723F-AF88-4781-9887-514363FE64B1}" type="pres">
      <dgm:prSet presAssocID="{AD33D018-79B5-4426-8ADB-D70C1C8E6B6D}" presName="iconBgRect" presStyleLbl="bgShp" presStyleIdx="3" presStyleCnt="4"/>
      <dgm:spPr/>
    </dgm:pt>
    <dgm:pt modelId="{6EC26157-8E44-4CAA-BC23-6CBB914337AF}" type="pres">
      <dgm:prSet presAssocID="{AD33D018-79B5-4426-8ADB-D70C1C8E6B6D}"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omputer"/>
        </a:ext>
      </dgm:extLst>
    </dgm:pt>
    <dgm:pt modelId="{7A8E437E-EA27-4D40-84B4-EFB82A9C3084}" type="pres">
      <dgm:prSet presAssocID="{AD33D018-79B5-4426-8ADB-D70C1C8E6B6D}" presName="spaceRect" presStyleCnt="0"/>
      <dgm:spPr/>
    </dgm:pt>
    <dgm:pt modelId="{9E386549-5DE4-4C3C-9DB7-78C137833D15}" type="pres">
      <dgm:prSet presAssocID="{AD33D018-79B5-4426-8ADB-D70C1C8E6B6D}" presName="textRect" presStyleLbl="revTx" presStyleIdx="3" presStyleCnt="4">
        <dgm:presLayoutVars>
          <dgm:chMax val="1"/>
          <dgm:chPref val="1"/>
        </dgm:presLayoutVars>
      </dgm:prSet>
      <dgm:spPr/>
    </dgm:pt>
  </dgm:ptLst>
  <dgm:cxnLst>
    <dgm:cxn modelId="{C05AD00E-BA38-428E-A4B2-07018832A4B5}" srcId="{63E4588D-817B-43FB-8D64-B63982826E2F}" destId="{AD33D018-79B5-4426-8ADB-D70C1C8E6B6D}" srcOrd="3" destOrd="0" parTransId="{6F220B05-68C4-44A3-B728-46197BE444E6}" sibTransId="{E38E2BB8-BC84-4E3F-8A92-3CBD0A42758B}"/>
    <dgm:cxn modelId="{0DB93E13-D812-4A7C-A7EB-39D2A28BFC98}" type="presOf" srcId="{4093D7ED-12B2-4D48-9313-CE7BF3050CA8}" destId="{48C2B2D1-524C-410F-B0B7-65F03BD38CCE}" srcOrd="0" destOrd="0" presId="urn:microsoft.com/office/officeart/2018/5/layout/IconCircleLabelList"/>
    <dgm:cxn modelId="{A4DD5519-02F5-45C1-9AD4-2B5B611A6ABA}" type="presOf" srcId="{1BA14B3C-A7CA-4281-8472-E4C7DD812757}" destId="{812349A2-B3DF-413F-BF53-38C90440E9F3}" srcOrd="0" destOrd="0" presId="urn:microsoft.com/office/officeart/2018/5/layout/IconCircleLabelList"/>
    <dgm:cxn modelId="{8B3DBE4E-057B-483E-9A66-7A85EE0656AF}" type="presOf" srcId="{DCAD64B8-9F5D-4465-8687-05FA22746529}" destId="{76E6C2AF-438B-4335-A7AE-23BBB925C877}" srcOrd="0" destOrd="0" presId="urn:microsoft.com/office/officeart/2018/5/layout/IconCircleLabelList"/>
    <dgm:cxn modelId="{78A5275A-490A-44E3-9D77-EE979E01C311}" srcId="{63E4588D-817B-43FB-8D64-B63982826E2F}" destId="{4093D7ED-12B2-4D48-9313-CE7BF3050CA8}" srcOrd="0" destOrd="0" parTransId="{14100B80-43B5-478A-9BCC-E4A158F920A6}" sibTransId="{7C3AAE81-8507-48C9-87EC-3AF551CB01E4}"/>
    <dgm:cxn modelId="{ECEFEF82-D48A-4158-9AAF-C6F08ADCE18C}" srcId="{63E4588D-817B-43FB-8D64-B63982826E2F}" destId="{DCAD64B8-9F5D-4465-8687-05FA22746529}" srcOrd="1" destOrd="0" parTransId="{00E78B9D-846B-49CA-93A1-A853E9B3CE4F}" sibTransId="{04C2F13A-CE95-4383-B7F0-F8FAD2EFC6AF}"/>
    <dgm:cxn modelId="{68D7548B-7182-46EC-B016-FF9C8F2EFF5F}" type="presOf" srcId="{AD33D018-79B5-4426-8ADB-D70C1C8E6B6D}" destId="{9E386549-5DE4-4C3C-9DB7-78C137833D15}" srcOrd="0" destOrd="0" presId="urn:microsoft.com/office/officeart/2018/5/layout/IconCircleLabelList"/>
    <dgm:cxn modelId="{25575E8D-7026-4E34-9A86-C131298C62C0}" srcId="{63E4588D-817B-43FB-8D64-B63982826E2F}" destId="{1BA14B3C-A7CA-4281-8472-E4C7DD812757}" srcOrd="2" destOrd="0" parTransId="{8CF3B465-703F-45C1-98CD-FC029E2A7979}" sibTransId="{7D450EAE-0867-420F-B7B9-A68E732E79AB}"/>
    <dgm:cxn modelId="{418E7FAE-572D-47C3-86DE-1C8E16B94510}" type="presOf" srcId="{63E4588D-817B-43FB-8D64-B63982826E2F}" destId="{861C909E-BFDD-49B3-85D4-0F882CBAD586}" srcOrd="0" destOrd="0" presId="urn:microsoft.com/office/officeart/2018/5/layout/IconCircleLabelList"/>
    <dgm:cxn modelId="{22C33983-6DC1-4EE1-BCD9-FD25B70878E5}" type="presParOf" srcId="{861C909E-BFDD-49B3-85D4-0F882CBAD586}" destId="{1F9337B3-25FA-4C19-B71B-FF32EE958BEF}" srcOrd="0" destOrd="0" presId="urn:microsoft.com/office/officeart/2018/5/layout/IconCircleLabelList"/>
    <dgm:cxn modelId="{ADADCD15-8331-4E97-BA76-FE06618101B2}" type="presParOf" srcId="{1F9337B3-25FA-4C19-B71B-FF32EE958BEF}" destId="{B0AFF2F8-FD9E-4BEF-A730-E36E6E073E2C}" srcOrd="0" destOrd="0" presId="urn:microsoft.com/office/officeart/2018/5/layout/IconCircleLabelList"/>
    <dgm:cxn modelId="{56514B1A-1A39-425F-8C57-69006FD9ED33}" type="presParOf" srcId="{1F9337B3-25FA-4C19-B71B-FF32EE958BEF}" destId="{B96EDDBA-659D-4ECE-8C5D-125D5EA47E25}" srcOrd="1" destOrd="0" presId="urn:microsoft.com/office/officeart/2018/5/layout/IconCircleLabelList"/>
    <dgm:cxn modelId="{8C659A88-8DC2-4242-A698-4B57F678385C}" type="presParOf" srcId="{1F9337B3-25FA-4C19-B71B-FF32EE958BEF}" destId="{149B8323-BA2E-4418-89A1-1F978A164AE9}" srcOrd="2" destOrd="0" presId="urn:microsoft.com/office/officeart/2018/5/layout/IconCircleLabelList"/>
    <dgm:cxn modelId="{E6DAB197-9BC8-4F2C-A307-62D6DE77770F}" type="presParOf" srcId="{1F9337B3-25FA-4C19-B71B-FF32EE958BEF}" destId="{48C2B2D1-524C-410F-B0B7-65F03BD38CCE}" srcOrd="3" destOrd="0" presId="urn:microsoft.com/office/officeart/2018/5/layout/IconCircleLabelList"/>
    <dgm:cxn modelId="{A881B417-4179-4E77-B298-E5E4CEB3FB68}" type="presParOf" srcId="{861C909E-BFDD-49B3-85D4-0F882CBAD586}" destId="{5A8CC323-584D-436A-BAAE-0C350CCE8ACF}" srcOrd="1" destOrd="0" presId="urn:microsoft.com/office/officeart/2018/5/layout/IconCircleLabelList"/>
    <dgm:cxn modelId="{B5682D56-2A3D-474B-97D6-7DF4A059F685}" type="presParOf" srcId="{861C909E-BFDD-49B3-85D4-0F882CBAD586}" destId="{EB51F27F-791C-4BD9-9131-F0E675121EFA}" srcOrd="2" destOrd="0" presId="urn:microsoft.com/office/officeart/2018/5/layout/IconCircleLabelList"/>
    <dgm:cxn modelId="{D1B287EA-32FB-4AF8-8525-BEB350C06D1E}" type="presParOf" srcId="{EB51F27F-791C-4BD9-9131-F0E675121EFA}" destId="{EE0DB45A-80F2-42BF-84D1-4729BFFC2C4D}" srcOrd="0" destOrd="0" presId="urn:microsoft.com/office/officeart/2018/5/layout/IconCircleLabelList"/>
    <dgm:cxn modelId="{CDDF2BA0-7821-4E45-9991-C0BDBCE2FA55}" type="presParOf" srcId="{EB51F27F-791C-4BD9-9131-F0E675121EFA}" destId="{75404C64-5EED-4534-86E8-A9075201A3E8}" srcOrd="1" destOrd="0" presId="urn:microsoft.com/office/officeart/2018/5/layout/IconCircleLabelList"/>
    <dgm:cxn modelId="{BD7BD4B3-40E9-40EB-890C-3B8DC64D9B88}" type="presParOf" srcId="{EB51F27F-791C-4BD9-9131-F0E675121EFA}" destId="{42926BA7-3663-4542-9E4E-F34BA67E17C5}" srcOrd="2" destOrd="0" presId="urn:microsoft.com/office/officeart/2018/5/layout/IconCircleLabelList"/>
    <dgm:cxn modelId="{9B8A0F4F-03DA-42DB-A9E9-6D6CB4DC727F}" type="presParOf" srcId="{EB51F27F-791C-4BD9-9131-F0E675121EFA}" destId="{76E6C2AF-438B-4335-A7AE-23BBB925C877}" srcOrd="3" destOrd="0" presId="urn:microsoft.com/office/officeart/2018/5/layout/IconCircleLabelList"/>
    <dgm:cxn modelId="{224B8E42-EC8D-4566-9076-1EDB9A1824D5}" type="presParOf" srcId="{861C909E-BFDD-49B3-85D4-0F882CBAD586}" destId="{5EF92C33-3EBD-4020-9D53-071499655792}" srcOrd="3" destOrd="0" presId="urn:microsoft.com/office/officeart/2018/5/layout/IconCircleLabelList"/>
    <dgm:cxn modelId="{F8CA94B6-3906-4F57-8C94-653262131EA4}" type="presParOf" srcId="{861C909E-BFDD-49B3-85D4-0F882CBAD586}" destId="{491D46FA-8A22-4A94-8353-7F8C98730F48}" srcOrd="4" destOrd="0" presId="urn:microsoft.com/office/officeart/2018/5/layout/IconCircleLabelList"/>
    <dgm:cxn modelId="{8E9D7BB0-B590-4545-8CE8-CA8A13F5039A}" type="presParOf" srcId="{491D46FA-8A22-4A94-8353-7F8C98730F48}" destId="{160A1CE9-F156-47FB-975A-68B131D8FA81}" srcOrd="0" destOrd="0" presId="urn:microsoft.com/office/officeart/2018/5/layout/IconCircleLabelList"/>
    <dgm:cxn modelId="{BEBFE585-2F24-4F93-B510-D3CC358EA6DC}" type="presParOf" srcId="{491D46FA-8A22-4A94-8353-7F8C98730F48}" destId="{5D759B91-75C2-4332-9FBB-664B9D818ABE}" srcOrd="1" destOrd="0" presId="urn:microsoft.com/office/officeart/2018/5/layout/IconCircleLabelList"/>
    <dgm:cxn modelId="{5F6663B8-242E-4DC9-B40F-1B54F7562429}" type="presParOf" srcId="{491D46FA-8A22-4A94-8353-7F8C98730F48}" destId="{6A1C39BF-3977-4964-A902-EA8AC02CEE2A}" srcOrd="2" destOrd="0" presId="urn:microsoft.com/office/officeart/2018/5/layout/IconCircleLabelList"/>
    <dgm:cxn modelId="{51F8F9AA-2D53-4A01-82EA-5A114DACBE43}" type="presParOf" srcId="{491D46FA-8A22-4A94-8353-7F8C98730F48}" destId="{812349A2-B3DF-413F-BF53-38C90440E9F3}" srcOrd="3" destOrd="0" presId="urn:microsoft.com/office/officeart/2018/5/layout/IconCircleLabelList"/>
    <dgm:cxn modelId="{10931D22-8094-4D6E-A436-ED3985548670}" type="presParOf" srcId="{861C909E-BFDD-49B3-85D4-0F882CBAD586}" destId="{7A2CC4F6-E890-4C68-B364-7C2F525F3948}" srcOrd="5" destOrd="0" presId="urn:microsoft.com/office/officeart/2018/5/layout/IconCircleLabelList"/>
    <dgm:cxn modelId="{FE856181-54D2-4A12-B5CD-5CEB825C915F}" type="presParOf" srcId="{861C909E-BFDD-49B3-85D4-0F882CBAD586}" destId="{C8842F2C-24D3-4A22-9FA1-2E171DF12501}" srcOrd="6" destOrd="0" presId="urn:microsoft.com/office/officeart/2018/5/layout/IconCircleLabelList"/>
    <dgm:cxn modelId="{74D0C53D-9A48-48EB-A49A-5436FBE255F0}" type="presParOf" srcId="{C8842F2C-24D3-4A22-9FA1-2E171DF12501}" destId="{AB91723F-AF88-4781-9887-514363FE64B1}" srcOrd="0" destOrd="0" presId="urn:microsoft.com/office/officeart/2018/5/layout/IconCircleLabelList"/>
    <dgm:cxn modelId="{FD6DD05D-2396-4500-A0DB-74D1EEAF3C8E}" type="presParOf" srcId="{C8842F2C-24D3-4A22-9FA1-2E171DF12501}" destId="{6EC26157-8E44-4CAA-BC23-6CBB914337AF}" srcOrd="1" destOrd="0" presId="urn:microsoft.com/office/officeart/2018/5/layout/IconCircleLabelList"/>
    <dgm:cxn modelId="{4EA0D41D-8946-4D9E-AFFD-821A6C3654B6}" type="presParOf" srcId="{C8842F2C-24D3-4A22-9FA1-2E171DF12501}" destId="{7A8E437E-EA27-4D40-84B4-EFB82A9C3084}" srcOrd="2" destOrd="0" presId="urn:microsoft.com/office/officeart/2018/5/layout/IconCircleLabelList"/>
    <dgm:cxn modelId="{CC993871-077B-4131-A99B-E31689317187}" type="presParOf" srcId="{C8842F2C-24D3-4A22-9FA1-2E171DF12501}" destId="{9E386549-5DE4-4C3C-9DB7-78C137833D15}"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7D49888-E4B0-4DB7-A816-CFA9BA6994B2}" type="doc">
      <dgm:prSet loTypeId="urn:microsoft.com/office/officeart/2005/8/layout/funnel1" loCatId="process" qsTypeId="urn:microsoft.com/office/officeart/2005/8/quickstyle/simple4" qsCatId="simple" csTypeId="urn:microsoft.com/office/officeart/2005/8/colors/accent1_5" csCatId="accent1" phldr="1"/>
      <dgm:spPr/>
      <dgm:t>
        <a:bodyPr/>
        <a:lstStyle/>
        <a:p>
          <a:endParaRPr lang="es-ES"/>
        </a:p>
      </dgm:t>
    </dgm:pt>
    <dgm:pt modelId="{5FE49905-3122-4FE3-BB37-DC2F1E5AECD9}">
      <dgm:prSet phldrT="[Text]"/>
      <dgm:spPr/>
      <dgm:t>
        <a:bodyPr/>
        <a:lstStyle/>
        <a:p>
          <a:r>
            <a:rPr lang="es-ES" dirty="0"/>
            <a:t>KNN  SVM</a:t>
          </a:r>
        </a:p>
      </dgm:t>
    </dgm:pt>
    <dgm:pt modelId="{89A0BB10-568E-41C3-8040-0C41D888F83B}" type="parTrans" cxnId="{279FC9F0-868D-4C7D-9914-941E8F2E4558}">
      <dgm:prSet/>
      <dgm:spPr/>
      <dgm:t>
        <a:bodyPr/>
        <a:lstStyle/>
        <a:p>
          <a:endParaRPr lang="es-ES"/>
        </a:p>
      </dgm:t>
    </dgm:pt>
    <dgm:pt modelId="{479DCC86-967D-4CF3-B74F-FFD6E5DA7A47}" type="sibTrans" cxnId="{279FC9F0-868D-4C7D-9914-941E8F2E4558}">
      <dgm:prSet/>
      <dgm:spPr/>
      <dgm:t>
        <a:bodyPr/>
        <a:lstStyle/>
        <a:p>
          <a:endParaRPr lang="es-ES"/>
        </a:p>
      </dgm:t>
    </dgm:pt>
    <dgm:pt modelId="{A63779BE-B0C2-40A8-9D32-AEB5C76EE2A6}">
      <dgm:prSet phldrT="[Text]"/>
      <dgm:spPr/>
      <dgm:t>
        <a:bodyPr/>
        <a:lstStyle/>
        <a:p>
          <a:r>
            <a:rPr lang="es-ES" dirty="0" err="1"/>
            <a:t>AdaBoost</a:t>
          </a:r>
          <a:r>
            <a:rPr lang="es-ES" dirty="0"/>
            <a:t> Árboles</a:t>
          </a:r>
        </a:p>
      </dgm:t>
    </dgm:pt>
    <dgm:pt modelId="{017D97FE-68B3-4062-BE62-0F2CCE48EB74}" type="sibTrans" cxnId="{7C80B261-6811-4C40-B1F8-8791BFB1E607}">
      <dgm:prSet/>
      <dgm:spPr/>
      <dgm:t>
        <a:bodyPr/>
        <a:lstStyle/>
        <a:p>
          <a:endParaRPr lang="es-ES"/>
        </a:p>
      </dgm:t>
    </dgm:pt>
    <dgm:pt modelId="{F0BE67BD-E627-44CD-96F0-8683E5F79962}" type="parTrans" cxnId="{7C80B261-6811-4C40-B1F8-8791BFB1E607}">
      <dgm:prSet/>
      <dgm:spPr/>
      <dgm:t>
        <a:bodyPr/>
        <a:lstStyle/>
        <a:p>
          <a:endParaRPr lang="es-ES"/>
        </a:p>
      </dgm:t>
    </dgm:pt>
    <dgm:pt modelId="{DD705E61-2FAD-4CDB-A905-3ACCC4083F87}">
      <dgm:prSet phldrT="[Text]"/>
      <dgm:spPr/>
      <dgm:t>
        <a:bodyPr/>
        <a:lstStyle/>
        <a:p>
          <a:r>
            <a:rPr lang="es-ES" dirty="0"/>
            <a:t>ELM</a:t>
          </a:r>
        </a:p>
      </dgm:t>
    </dgm:pt>
    <dgm:pt modelId="{8BDDC9F1-7E98-44D0-B8D1-E948B17858E2}" type="sibTrans" cxnId="{83C1D31E-3CC7-4115-830F-F243631F7437}">
      <dgm:prSet/>
      <dgm:spPr/>
      <dgm:t>
        <a:bodyPr/>
        <a:lstStyle/>
        <a:p>
          <a:endParaRPr lang="es-ES"/>
        </a:p>
      </dgm:t>
    </dgm:pt>
    <dgm:pt modelId="{0FABAD5C-097F-47D8-933B-4822832DBFE5}" type="parTrans" cxnId="{83C1D31E-3CC7-4115-830F-F243631F7437}">
      <dgm:prSet/>
      <dgm:spPr/>
      <dgm:t>
        <a:bodyPr/>
        <a:lstStyle/>
        <a:p>
          <a:endParaRPr lang="es-ES"/>
        </a:p>
      </dgm:t>
    </dgm:pt>
    <dgm:pt modelId="{FD357477-C114-47FE-84D4-48FB28ED4F29}">
      <dgm:prSet phldrT="[Text]"/>
      <dgm:spPr/>
      <dgm:t>
        <a:bodyPr/>
        <a:lstStyle/>
        <a:p>
          <a:r>
            <a:rPr lang="es-ES" dirty="0" err="1"/>
            <a:t>Random</a:t>
          </a:r>
          <a:r>
            <a:rPr lang="es-ES" dirty="0"/>
            <a:t> Forest </a:t>
          </a:r>
          <a:r>
            <a:rPr lang="es-ES" dirty="0" err="1"/>
            <a:t>Regression</a:t>
          </a:r>
          <a:endParaRPr lang="es-ES" dirty="0"/>
        </a:p>
      </dgm:t>
    </dgm:pt>
    <dgm:pt modelId="{90E3C562-0BA1-4245-AF46-7448E0559F7C}" type="sibTrans" cxnId="{84B2FE77-A20B-4262-9070-D5DFAED73DE9}">
      <dgm:prSet/>
      <dgm:spPr/>
      <dgm:t>
        <a:bodyPr/>
        <a:lstStyle/>
        <a:p>
          <a:endParaRPr lang="es-ES"/>
        </a:p>
      </dgm:t>
    </dgm:pt>
    <dgm:pt modelId="{6B0CF930-32D7-4390-B302-8F410F0287AE}" type="parTrans" cxnId="{84B2FE77-A20B-4262-9070-D5DFAED73DE9}">
      <dgm:prSet/>
      <dgm:spPr/>
      <dgm:t>
        <a:bodyPr/>
        <a:lstStyle/>
        <a:p>
          <a:endParaRPr lang="es-ES"/>
        </a:p>
      </dgm:t>
    </dgm:pt>
    <dgm:pt modelId="{2A2081D0-73C0-433F-907B-70AAC0AF46CC}" type="pres">
      <dgm:prSet presAssocID="{57D49888-E4B0-4DB7-A816-CFA9BA6994B2}" presName="Name0" presStyleCnt="0">
        <dgm:presLayoutVars>
          <dgm:chMax val="4"/>
          <dgm:resizeHandles val="exact"/>
        </dgm:presLayoutVars>
      </dgm:prSet>
      <dgm:spPr/>
    </dgm:pt>
    <dgm:pt modelId="{447D1B94-0C20-4DB8-B850-20FA59931817}" type="pres">
      <dgm:prSet presAssocID="{57D49888-E4B0-4DB7-A816-CFA9BA6994B2}" presName="ellipse" presStyleLbl="trBgShp" presStyleIdx="0" presStyleCnt="1"/>
      <dgm:spPr/>
    </dgm:pt>
    <dgm:pt modelId="{20C251E1-B77C-43E3-88E3-67116D9C3EA4}" type="pres">
      <dgm:prSet presAssocID="{57D49888-E4B0-4DB7-A816-CFA9BA6994B2}" presName="arrow1" presStyleLbl="fgShp" presStyleIdx="0" presStyleCnt="1"/>
      <dgm:spPr/>
    </dgm:pt>
    <dgm:pt modelId="{95B5FD11-724D-4D9D-A483-65D113C8565B}" type="pres">
      <dgm:prSet presAssocID="{57D49888-E4B0-4DB7-A816-CFA9BA6994B2}" presName="rectangle" presStyleLbl="revTx" presStyleIdx="0" presStyleCnt="1">
        <dgm:presLayoutVars>
          <dgm:bulletEnabled val="1"/>
        </dgm:presLayoutVars>
      </dgm:prSet>
      <dgm:spPr/>
    </dgm:pt>
    <dgm:pt modelId="{379FDA4B-9B90-421A-9168-C2F1FFE171E8}" type="pres">
      <dgm:prSet presAssocID="{A63779BE-B0C2-40A8-9D32-AEB5C76EE2A6}" presName="item1" presStyleLbl="node1" presStyleIdx="0" presStyleCnt="3">
        <dgm:presLayoutVars>
          <dgm:bulletEnabled val="1"/>
        </dgm:presLayoutVars>
      </dgm:prSet>
      <dgm:spPr/>
    </dgm:pt>
    <dgm:pt modelId="{B20565ED-1CEB-4B4C-A8E3-023B7ADC31B4}" type="pres">
      <dgm:prSet presAssocID="{DD705E61-2FAD-4CDB-A905-3ACCC4083F87}" presName="item2" presStyleLbl="node1" presStyleIdx="1" presStyleCnt="3">
        <dgm:presLayoutVars>
          <dgm:bulletEnabled val="1"/>
        </dgm:presLayoutVars>
      </dgm:prSet>
      <dgm:spPr/>
    </dgm:pt>
    <dgm:pt modelId="{822AA328-C83E-4B53-86CF-A222CC6ACE57}" type="pres">
      <dgm:prSet presAssocID="{FD357477-C114-47FE-84D4-48FB28ED4F29}" presName="item3" presStyleLbl="node1" presStyleIdx="2" presStyleCnt="3">
        <dgm:presLayoutVars>
          <dgm:bulletEnabled val="1"/>
        </dgm:presLayoutVars>
      </dgm:prSet>
      <dgm:spPr/>
    </dgm:pt>
    <dgm:pt modelId="{3FEEE441-CE25-4A56-BE35-0FAE14AC12CC}" type="pres">
      <dgm:prSet presAssocID="{57D49888-E4B0-4DB7-A816-CFA9BA6994B2}" presName="funnel" presStyleLbl="trAlignAcc1" presStyleIdx="0" presStyleCnt="1"/>
      <dgm:spPr/>
    </dgm:pt>
  </dgm:ptLst>
  <dgm:cxnLst>
    <dgm:cxn modelId="{3D378603-6CF9-49BE-A1E6-BAF1ED3B8510}" type="presOf" srcId="{DD705E61-2FAD-4CDB-A905-3ACCC4083F87}" destId="{379FDA4B-9B90-421A-9168-C2F1FFE171E8}" srcOrd="0" destOrd="0" presId="urn:microsoft.com/office/officeart/2005/8/layout/funnel1"/>
    <dgm:cxn modelId="{83C1D31E-3CC7-4115-830F-F243631F7437}" srcId="{57D49888-E4B0-4DB7-A816-CFA9BA6994B2}" destId="{DD705E61-2FAD-4CDB-A905-3ACCC4083F87}" srcOrd="2" destOrd="0" parTransId="{0FABAD5C-097F-47D8-933B-4822832DBFE5}" sibTransId="{8BDDC9F1-7E98-44D0-B8D1-E948B17858E2}"/>
    <dgm:cxn modelId="{EE57B136-4D4D-41F5-AAF1-958FC22AC553}" type="presOf" srcId="{FD357477-C114-47FE-84D4-48FB28ED4F29}" destId="{95B5FD11-724D-4D9D-A483-65D113C8565B}" srcOrd="0" destOrd="0" presId="urn:microsoft.com/office/officeart/2005/8/layout/funnel1"/>
    <dgm:cxn modelId="{E2A3393F-085A-4FA4-804B-ED301AACE24B}" type="presOf" srcId="{A63779BE-B0C2-40A8-9D32-AEB5C76EE2A6}" destId="{B20565ED-1CEB-4B4C-A8E3-023B7ADC31B4}" srcOrd="0" destOrd="0" presId="urn:microsoft.com/office/officeart/2005/8/layout/funnel1"/>
    <dgm:cxn modelId="{7C80B261-6811-4C40-B1F8-8791BFB1E607}" srcId="{57D49888-E4B0-4DB7-A816-CFA9BA6994B2}" destId="{A63779BE-B0C2-40A8-9D32-AEB5C76EE2A6}" srcOrd="1" destOrd="0" parTransId="{F0BE67BD-E627-44CD-96F0-8683E5F79962}" sibTransId="{017D97FE-68B3-4062-BE62-0F2CCE48EB74}"/>
    <dgm:cxn modelId="{84B2FE77-A20B-4262-9070-D5DFAED73DE9}" srcId="{57D49888-E4B0-4DB7-A816-CFA9BA6994B2}" destId="{FD357477-C114-47FE-84D4-48FB28ED4F29}" srcOrd="3" destOrd="0" parTransId="{6B0CF930-32D7-4390-B302-8F410F0287AE}" sibTransId="{90E3C562-0BA1-4245-AF46-7448E0559F7C}"/>
    <dgm:cxn modelId="{013972EB-6203-4161-8150-3C6F4B9E1B40}" type="presOf" srcId="{5FE49905-3122-4FE3-BB37-DC2F1E5AECD9}" destId="{822AA328-C83E-4B53-86CF-A222CC6ACE57}" srcOrd="0" destOrd="0" presId="urn:microsoft.com/office/officeart/2005/8/layout/funnel1"/>
    <dgm:cxn modelId="{279FC9F0-868D-4C7D-9914-941E8F2E4558}" srcId="{57D49888-E4B0-4DB7-A816-CFA9BA6994B2}" destId="{5FE49905-3122-4FE3-BB37-DC2F1E5AECD9}" srcOrd="0" destOrd="0" parTransId="{89A0BB10-568E-41C3-8040-0C41D888F83B}" sibTransId="{479DCC86-967D-4CF3-B74F-FFD6E5DA7A47}"/>
    <dgm:cxn modelId="{9549A7F3-DE49-43B5-9510-ADDEDC31111B}" type="presOf" srcId="{57D49888-E4B0-4DB7-A816-CFA9BA6994B2}" destId="{2A2081D0-73C0-433F-907B-70AAC0AF46CC}" srcOrd="0" destOrd="0" presId="urn:microsoft.com/office/officeart/2005/8/layout/funnel1"/>
    <dgm:cxn modelId="{AEBE290D-D7C7-4575-9439-9D7DC556772C}" type="presParOf" srcId="{2A2081D0-73C0-433F-907B-70AAC0AF46CC}" destId="{447D1B94-0C20-4DB8-B850-20FA59931817}" srcOrd="0" destOrd="0" presId="urn:microsoft.com/office/officeart/2005/8/layout/funnel1"/>
    <dgm:cxn modelId="{10C275B4-6246-401F-8CDD-2BACE284E6AC}" type="presParOf" srcId="{2A2081D0-73C0-433F-907B-70AAC0AF46CC}" destId="{20C251E1-B77C-43E3-88E3-67116D9C3EA4}" srcOrd="1" destOrd="0" presId="urn:microsoft.com/office/officeart/2005/8/layout/funnel1"/>
    <dgm:cxn modelId="{DEC4D6EE-4353-46D8-A370-7DCDC40ED6B0}" type="presParOf" srcId="{2A2081D0-73C0-433F-907B-70AAC0AF46CC}" destId="{95B5FD11-724D-4D9D-A483-65D113C8565B}" srcOrd="2" destOrd="0" presId="urn:microsoft.com/office/officeart/2005/8/layout/funnel1"/>
    <dgm:cxn modelId="{ADFE355C-5BC6-49AB-82A3-7B13D14E6DF3}" type="presParOf" srcId="{2A2081D0-73C0-433F-907B-70AAC0AF46CC}" destId="{379FDA4B-9B90-421A-9168-C2F1FFE171E8}" srcOrd="3" destOrd="0" presId="urn:microsoft.com/office/officeart/2005/8/layout/funnel1"/>
    <dgm:cxn modelId="{9E5B9D9D-1846-4174-BE44-7E10549DF248}" type="presParOf" srcId="{2A2081D0-73C0-433F-907B-70AAC0AF46CC}" destId="{B20565ED-1CEB-4B4C-A8E3-023B7ADC31B4}" srcOrd="4" destOrd="0" presId="urn:microsoft.com/office/officeart/2005/8/layout/funnel1"/>
    <dgm:cxn modelId="{D6C66805-D637-48FF-9552-266C3CC69798}" type="presParOf" srcId="{2A2081D0-73C0-433F-907B-70AAC0AF46CC}" destId="{822AA328-C83E-4B53-86CF-A222CC6ACE57}" srcOrd="5" destOrd="0" presId="urn:microsoft.com/office/officeart/2005/8/layout/funnel1"/>
    <dgm:cxn modelId="{CEEB0754-E3D7-4DA2-A7A9-489F1C7F30C1}" type="presParOf" srcId="{2A2081D0-73C0-433F-907B-70AAC0AF46CC}" destId="{3FEEE441-CE25-4A56-BE35-0FAE14AC12CC}" srcOrd="6" destOrd="0" presId="urn:microsoft.com/office/officeart/2005/8/layout/funnel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0C56311-AA4F-411E-984D-24D7FA0F2476}" type="doc">
      <dgm:prSet loTypeId="urn:microsoft.com/office/officeart/2005/8/layout/vProcess5" loCatId="process" qsTypeId="urn:microsoft.com/office/officeart/2005/8/quickstyle/simple4" qsCatId="simple" csTypeId="urn:microsoft.com/office/officeart/2005/8/colors/accent1_2" csCatId="accent1" phldr="1"/>
      <dgm:spPr/>
    </dgm:pt>
    <dgm:pt modelId="{5B825931-8408-42F8-99EA-2228AF637E23}">
      <dgm:prSet phldrT="[Text]"/>
      <dgm:spPr/>
      <dgm:t>
        <a:bodyPr/>
        <a:lstStyle/>
        <a:p>
          <a:r>
            <a:rPr lang="es-ES" dirty="0"/>
            <a:t>Seguimiento de esqueleto</a:t>
          </a:r>
        </a:p>
      </dgm:t>
    </dgm:pt>
    <dgm:pt modelId="{A4342F48-7BDE-4396-892F-6FC1CBCBCD06}" type="parTrans" cxnId="{16087DFE-68D1-465D-ADFB-49B2AE58406B}">
      <dgm:prSet/>
      <dgm:spPr/>
      <dgm:t>
        <a:bodyPr/>
        <a:lstStyle/>
        <a:p>
          <a:endParaRPr lang="es-ES"/>
        </a:p>
      </dgm:t>
    </dgm:pt>
    <dgm:pt modelId="{E5F53FF9-025E-4F82-A49E-67F98F2913C4}" type="sibTrans" cxnId="{16087DFE-68D1-465D-ADFB-49B2AE58406B}">
      <dgm:prSet/>
      <dgm:spPr/>
      <dgm:t>
        <a:bodyPr/>
        <a:lstStyle/>
        <a:p>
          <a:endParaRPr lang="es-ES"/>
        </a:p>
      </dgm:t>
    </dgm:pt>
    <dgm:pt modelId="{98FB2A3C-4930-4A75-8BAA-0387E43C394E}">
      <dgm:prSet phldrT="[Text]"/>
      <dgm:spPr/>
      <dgm:t>
        <a:bodyPr/>
        <a:lstStyle/>
        <a:p>
          <a:r>
            <a:rPr lang="es-ES" dirty="0"/>
            <a:t>Reconocimiento de movimientos estáticos</a:t>
          </a:r>
        </a:p>
      </dgm:t>
    </dgm:pt>
    <dgm:pt modelId="{85EAC0DA-FC9C-4C0E-ADE5-D3CD92DC3F08}" type="parTrans" cxnId="{DE12687A-1491-44A7-9A09-EB7C63528AB2}">
      <dgm:prSet/>
      <dgm:spPr/>
      <dgm:t>
        <a:bodyPr/>
        <a:lstStyle/>
        <a:p>
          <a:endParaRPr lang="es-ES"/>
        </a:p>
      </dgm:t>
    </dgm:pt>
    <dgm:pt modelId="{A850EA8A-F54D-4BC6-988A-366A71F789A6}" type="sibTrans" cxnId="{DE12687A-1491-44A7-9A09-EB7C63528AB2}">
      <dgm:prSet/>
      <dgm:spPr/>
      <dgm:t>
        <a:bodyPr/>
        <a:lstStyle/>
        <a:p>
          <a:endParaRPr lang="es-ES"/>
        </a:p>
      </dgm:t>
    </dgm:pt>
    <dgm:pt modelId="{9A2834CF-4783-4EBF-A667-1A60FE76A1AE}">
      <dgm:prSet phldrT="[Text]"/>
      <dgm:spPr/>
      <dgm:t>
        <a:bodyPr/>
        <a:lstStyle/>
        <a:p>
          <a:r>
            <a:rPr lang="es-ES" dirty="0"/>
            <a:t>Reconocimiento de movimiento dinámicos</a:t>
          </a:r>
        </a:p>
      </dgm:t>
    </dgm:pt>
    <dgm:pt modelId="{82830484-C860-493E-BB2C-3CCBD6E0C731}" type="parTrans" cxnId="{C3F82409-FAFE-4537-BBB6-2BD9D14323C0}">
      <dgm:prSet/>
      <dgm:spPr/>
      <dgm:t>
        <a:bodyPr/>
        <a:lstStyle/>
        <a:p>
          <a:endParaRPr lang="es-ES"/>
        </a:p>
      </dgm:t>
    </dgm:pt>
    <dgm:pt modelId="{85AB47DE-6A9C-445F-92B4-A9EAEBC20557}" type="sibTrans" cxnId="{C3F82409-FAFE-4537-BBB6-2BD9D14323C0}">
      <dgm:prSet/>
      <dgm:spPr/>
      <dgm:t>
        <a:bodyPr/>
        <a:lstStyle/>
        <a:p>
          <a:endParaRPr lang="es-ES"/>
        </a:p>
      </dgm:t>
    </dgm:pt>
    <dgm:pt modelId="{BFA79076-A6DB-48FB-9E32-33428248D19B}">
      <dgm:prSet phldrT="[Text]"/>
      <dgm:spPr/>
      <dgm:t>
        <a:bodyPr/>
        <a:lstStyle/>
        <a:p>
          <a:r>
            <a:rPr lang="es-ES" dirty="0"/>
            <a:t>Rendimiento deportivo y análisis biomecánico</a:t>
          </a:r>
        </a:p>
      </dgm:t>
    </dgm:pt>
    <dgm:pt modelId="{805D3D8B-3986-429B-B951-62F2100C956F}" type="parTrans" cxnId="{327364A5-C89C-4B15-B313-D27BA9CE6613}">
      <dgm:prSet/>
      <dgm:spPr/>
      <dgm:t>
        <a:bodyPr/>
        <a:lstStyle/>
        <a:p>
          <a:endParaRPr lang="es-ES"/>
        </a:p>
      </dgm:t>
    </dgm:pt>
    <dgm:pt modelId="{2E8A2751-E218-4A58-96A9-CBF1D3493A3F}" type="sibTrans" cxnId="{327364A5-C89C-4B15-B313-D27BA9CE6613}">
      <dgm:prSet/>
      <dgm:spPr/>
      <dgm:t>
        <a:bodyPr/>
        <a:lstStyle/>
        <a:p>
          <a:endParaRPr lang="es-ES"/>
        </a:p>
      </dgm:t>
    </dgm:pt>
    <dgm:pt modelId="{0BAE308C-F6A0-4DC1-8632-8BBB23CED812}">
      <dgm:prSet phldrT="[Text]"/>
      <dgm:spPr/>
      <dgm:t>
        <a:bodyPr/>
        <a:lstStyle/>
        <a:p>
          <a:r>
            <a:rPr lang="es-ES" dirty="0"/>
            <a:t>Rehabilitación del cuerpo</a:t>
          </a:r>
        </a:p>
      </dgm:t>
    </dgm:pt>
    <dgm:pt modelId="{08055AFA-F00D-4DA6-B1DD-0BBF6408D8C2}" type="parTrans" cxnId="{B9E35931-632C-4CA8-95F6-78854804BB3B}">
      <dgm:prSet/>
      <dgm:spPr/>
      <dgm:t>
        <a:bodyPr/>
        <a:lstStyle/>
        <a:p>
          <a:endParaRPr lang="es-ES"/>
        </a:p>
      </dgm:t>
    </dgm:pt>
    <dgm:pt modelId="{B4C119F3-F760-40FE-8250-B80C8EEEAA7A}" type="sibTrans" cxnId="{B9E35931-632C-4CA8-95F6-78854804BB3B}">
      <dgm:prSet/>
      <dgm:spPr/>
      <dgm:t>
        <a:bodyPr/>
        <a:lstStyle/>
        <a:p>
          <a:endParaRPr lang="es-ES"/>
        </a:p>
      </dgm:t>
    </dgm:pt>
    <dgm:pt modelId="{2BB3AABA-E8E8-4257-997D-B1B5D3E0AA4B}" type="pres">
      <dgm:prSet presAssocID="{90C56311-AA4F-411E-984D-24D7FA0F2476}" presName="outerComposite" presStyleCnt="0">
        <dgm:presLayoutVars>
          <dgm:chMax val="5"/>
          <dgm:dir/>
          <dgm:resizeHandles val="exact"/>
        </dgm:presLayoutVars>
      </dgm:prSet>
      <dgm:spPr/>
    </dgm:pt>
    <dgm:pt modelId="{C3ACF231-DE45-447C-A4EE-43DACA384246}" type="pres">
      <dgm:prSet presAssocID="{90C56311-AA4F-411E-984D-24D7FA0F2476}" presName="dummyMaxCanvas" presStyleCnt="0">
        <dgm:presLayoutVars/>
      </dgm:prSet>
      <dgm:spPr/>
    </dgm:pt>
    <dgm:pt modelId="{A0926A29-EA93-434A-91C6-96F51D506B79}" type="pres">
      <dgm:prSet presAssocID="{90C56311-AA4F-411E-984D-24D7FA0F2476}" presName="FiveNodes_1" presStyleLbl="node1" presStyleIdx="0" presStyleCnt="5">
        <dgm:presLayoutVars>
          <dgm:bulletEnabled val="1"/>
        </dgm:presLayoutVars>
      </dgm:prSet>
      <dgm:spPr/>
    </dgm:pt>
    <dgm:pt modelId="{AD3CDD10-1072-40AE-908F-34A26BDB39F0}" type="pres">
      <dgm:prSet presAssocID="{90C56311-AA4F-411E-984D-24D7FA0F2476}" presName="FiveNodes_2" presStyleLbl="node1" presStyleIdx="1" presStyleCnt="5">
        <dgm:presLayoutVars>
          <dgm:bulletEnabled val="1"/>
        </dgm:presLayoutVars>
      </dgm:prSet>
      <dgm:spPr/>
    </dgm:pt>
    <dgm:pt modelId="{034D07ED-CA56-48E8-A314-A476BD63F1CF}" type="pres">
      <dgm:prSet presAssocID="{90C56311-AA4F-411E-984D-24D7FA0F2476}" presName="FiveNodes_3" presStyleLbl="node1" presStyleIdx="2" presStyleCnt="5">
        <dgm:presLayoutVars>
          <dgm:bulletEnabled val="1"/>
        </dgm:presLayoutVars>
      </dgm:prSet>
      <dgm:spPr/>
    </dgm:pt>
    <dgm:pt modelId="{4F8BACC0-BA6C-4017-974A-5A5C2845EEDC}" type="pres">
      <dgm:prSet presAssocID="{90C56311-AA4F-411E-984D-24D7FA0F2476}" presName="FiveNodes_4" presStyleLbl="node1" presStyleIdx="3" presStyleCnt="5">
        <dgm:presLayoutVars>
          <dgm:bulletEnabled val="1"/>
        </dgm:presLayoutVars>
      </dgm:prSet>
      <dgm:spPr/>
    </dgm:pt>
    <dgm:pt modelId="{C02F6E5F-8C70-4D8E-A9CF-B9D0073D2BD0}" type="pres">
      <dgm:prSet presAssocID="{90C56311-AA4F-411E-984D-24D7FA0F2476}" presName="FiveNodes_5" presStyleLbl="node1" presStyleIdx="4" presStyleCnt="5">
        <dgm:presLayoutVars>
          <dgm:bulletEnabled val="1"/>
        </dgm:presLayoutVars>
      </dgm:prSet>
      <dgm:spPr/>
    </dgm:pt>
    <dgm:pt modelId="{DFDEAA40-7A3A-4E0B-9BA5-8ECF0B4AA98A}" type="pres">
      <dgm:prSet presAssocID="{90C56311-AA4F-411E-984D-24D7FA0F2476}" presName="FiveConn_1-2" presStyleLbl="fgAccFollowNode1" presStyleIdx="0" presStyleCnt="4">
        <dgm:presLayoutVars>
          <dgm:bulletEnabled val="1"/>
        </dgm:presLayoutVars>
      </dgm:prSet>
      <dgm:spPr/>
    </dgm:pt>
    <dgm:pt modelId="{968C6D71-AB12-4E8C-A0BD-47F8B38FFC03}" type="pres">
      <dgm:prSet presAssocID="{90C56311-AA4F-411E-984D-24D7FA0F2476}" presName="FiveConn_2-3" presStyleLbl="fgAccFollowNode1" presStyleIdx="1" presStyleCnt="4">
        <dgm:presLayoutVars>
          <dgm:bulletEnabled val="1"/>
        </dgm:presLayoutVars>
      </dgm:prSet>
      <dgm:spPr/>
    </dgm:pt>
    <dgm:pt modelId="{3C2C5BC3-15D3-4465-AB4B-76EC3B107018}" type="pres">
      <dgm:prSet presAssocID="{90C56311-AA4F-411E-984D-24D7FA0F2476}" presName="FiveConn_3-4" presStyleLbl="fgAccFollowNode1" presStyleIdx="2" presStyleCnt="4">
        <dgm:presLayoutVars>
          <dgm:bulletEnabled val="1"/>
        </dgm:presLayoutVars>
      </dgm:prSet>
      <dgm:spPr/>
    </dgm:pt>
    <dgm:pt modelId="{C1B9FDA2-6D7D-404B-BA19-4962A486A64A}" type="pres">
      <dgm:prSet presAssocID="{90C56311-AA4F-411E-984D-24D7FA0F2476}" presName="FiveConn_4-5" presStyleLbl="fgAccFollowNode1" presStyleIdx="3" presStyleCnt="4">
        <dgm:presLayoutVars>
          <dgm:bulletEnabled val="1"/>
        </dgm:presLayoutVars>
      </dgm:prSet>
      <dgm:spPr/>
    </dgm:pt>
    <dgm:pt modelId="{A2EB7D48-0D14-4978-86E4-5629C6060B36}" type="pres">
      <dgm:prSet presAssocID="{90C56311-AA4F-411E-984D-24D7FA0F2476}" presName="FiveNodes_1_text" presStyleLbl="node1" presStyleIdx="4" presStyleCnt="5">
        <dgm:presLayoutVars>
          <dgm:bulletEnabled val="1"/>
        </dgm:presLayoutVars>
      </dgm:prSet>
      <dgm:spPr/>
    </dgm:pt>
    <dgm:pt modelId="{FB872C90-4173-4806-B411-003C3611A166}" type="pres">
      <dgm:prSet presAssocID="{90C56311-AA4F-411E-984D-24D7FA0F2476}" presName="FiveNodes_2_text" presStyleLbl="node1" presStyleIdx="4" presStyleCnt="5">
        <dgm:presLayoutVars>
          <dgm:bulletEnabled val="1"/>
        </dgm:presLayoutVars>
      </dgm:prSet>
      <dgm:spPr/>
    </dgm:pt>
    <dgm:pt modelId="{B6764790-8D16-4E07-81D8-2523D36FC1AB}" type="pres">
      <dgm:prSet presAssocID="{90C56311-AA4F-411E-984D-24D7FA0F2476}" presName="FiveNodes_3_text" presStyleLbl="node1" presStyleIdx="4" presStyleCnt="5">
        <dgm:presLayoutVars>
          <dgm:bulletEnabled val="1"/>
        </dgm:presLayoutVars>
      </dgm:prSet>
      <dgm:spPr/>
    </dgm:pt>
    <dgm:pt modelId="{522F042F-C6AB-49C9-8D3E-E799890187FE}" type="pres">
      <dgm:prSet presAssocID="{90C56311-AA4F-411E-984D-24D7FA0F2476}" presName="FiveNodes_4_text" presStyleLbl="node1" presStyleIdx="4" presStyleCnt="5">
        <dgm:presLayoutVars>
          <dgm:bulletEnabled val="1"/>
        </dgm:presLayoutVars>
      </dgm:prSet>
      <dgm:spPr/>
    </dgm:pt>
    <dgm:pt modelId="{7127B764-5B4A-4901-B1B8-C4FD5F5401F9}" type="pres">
      <dgm:prSet presAssocID="{90C56311-AA4F-411E-984D-24D7FA0F2476}" presName="FiveNodes_5_text" presStyleLbl="node1" presStyleIdx="4" presStyleCnt="5">
        <dgm:presLayoutVars>
          <dgm:bulletEnabled val="1"/>
        </dgm:presLayoutVars>
      </dgm:prSet>
      <dgm:spPr/>
    </dgm:pt>
  </dgm:ptLst>
  <dgm:cxnLst>
    <dgm:cxn modelId="{9F733606-028E-4F31-BE32-F1296901F065}" type="presOf" srcId="{BFA79076-A6DB-48FB-9E32-33428248D19B}" destId="{522F042F-C6AB-49C9-8D3E-E799890187FE}" srcOrd="1" destOrd="0" presId="urn:microsoft.com/office/officeart/2005/8/layout/vProcess5"/>
    <dgm:cxn modelId="{C3F82409-FAFE-4537-BBB6-2BD9D14323C0}" srcId="{90C56311-AA4F-411E-984D-24D7FA0F2476}" destId="{9A2834CF-4783-4EBF-A667-1A60FE76A1AE}" srcOrd="2" destOrd="0" parTransId="{82830484-C860-493E-BB2C-3CCBD6E0C731}" sibTransId="{85AB47DE-6A9C-445F-92B4-A9EAEBC20557}"/>
    <dgm:cxn modelId="{1100FB16-249B-4321-AAF1-F14764D368D1}" type="presOf" srcId="{5B825931-8408-42F8-99EA-2228AF637E23}" destId="{A2EB7D48-0D14-4978-86E4-5629C6060B36}" srcOrd="1" destOrd="0" presId="urn:microsoft.com/office/officeart/2005/8/layout/vProcess5"/>
    <dgm:cxn modelId="{2B12AB1A-937D-4FBB-BB04-2068B6BCF694}" type="presOf" srcId="{A850EA8A-F54D-4BC6-988A-366A71F789A6}" destId="{968C6D71-AB12-4E8C-A0BD-47F8B38FFC03}" srcOrd="0" destOrd="0" presId="urn:microsoft.com/office/officeart/2005/8/layout/vProcess5"/>
    <dgm:cxn modelId="{F3F8C22E-299E-4081-9A5E-2A4B1BB94D4F}" type="presOf" srcId="{9A2834CF-4783-4EBF-A667-1A60FE76A1AE}" destId="{B6764790-8D16-4E07-81D8-2523D36FC1AB}" srcOrd="1" destOrd="0" presId="urn:microsoft.com/office/officeart/2005/8/layout/vProcess5"/>
    <dgm:cxn modelId="{B9E35931-632C-4CA8-95F6-78854804BB3B}" srcId="{90C56311-AA4F-411E-984D-24D7FA0F2476}" destId="{0BAE308C-F6A0-4DC1-8632-8BBB23CED812}" srcOrd="4" destOrd="0" parTransId="{08055AFA-F00D-4DA6-B1DD-0BBF6408D8C2}" sibTransId="{B4C119F3-F760-40FE-8250-B80C8EEEAA7A}"/>
    <dgm:cxn modelId="{E6696532-9FB6-4F14-A6E5-B88B981513E7}" type="presOf" srcId="{0BAE308C-F6A0-4DC1-8632-8BBB23CED812}" destId="{C02F6E5F-8C70-4D8E-A9CF-B9D0073D2BD0}" srcOrd="0" destOrd="0" presId="urn:microsoft.com/office/officeart/2005/8/layout/vProcess5"/>
    <dgm:cxn modelId="{BE147333-929D-4D87-9E87-CF53FE0C999A}" type="presOf" srcId="{98FB2A3C-4930-4A75-8BAA-0387E43C394E}" destId="{FB872C90-4173-4806-B411-003C3611A166}" srcOrd="1" destOrd="0" presId="urn:microsoft.com/office/officeart/2005/8/layout/vProcess5"/>
    <dgm:cxn modelId="{5755D73E-2196-4C77-ADC3-2EB398DC8822}" type="presOf" srcId="{9A2834CF-4783-4EBF-A667-1A60FE76A1AE}" destId="{034D07ED-CA56-48E8-A314-A476BD63F1CF}" srcOrd="0" destOrd="0" presId="urn:microsoft.com/office/officeart/2005/8/layout/vProcess5"/>
    <dgm:cxn modelId="{A4AEBF61-D525-42FE-B5D3-F33C9E7FBFD2}" type="presOf" srcId="{0BAE308C-F6A0-4DC1-8632-8BBB23CED812}" destId="{7127B764-5B4A-4901-B1B8-C4FD5F5401F9}" srcOrd="1" destOrd="0" presId="urn:microsoft.com/office/officeart/2005/8/layout/vProcess5"/>
    <dgm:cxn modelId="{15D75247-D62A-43CA-9AB3-99536DFEA265}" type="presOf" srcId="{98FB2A3C-4930-4A75-8BAA-0387E43C394E}" destId="{AD3CDD10-1072-40AE-908F-34A26BDB39F0}" srcOrd="0" destOrd="0" presId="urn:microsoft.com/office/officeart/2005/8/layout/vProcess5"/>
    <dgm:cxn modelId="{43618069-21A7-47FC-B949-DE0BBBAD7752}" type="presOf" srcId="{BFA79076-A6DB-48FB-9E32-33428248D19B}" destId="{4F8BACC0-BA6C-4017-974A-5A5C2845EEDC}" srcOrd="0" destOrd="0" presId="urn:microsoft.com/office/officeart/2005/8/layout/vProcess5"/>
    <dgm:cxn modelId="{B6E76E6D-1498-4044-A516-5DB1B763F612}" type="presOf" srcId="{E5F53FF9-025E-4F82-A49E-67F98F2913C4}" destId="{DFDEAA40-7A3A-4E0B-9BA5-8ECF0B4AA98A}" srcOrd="0" destOrd="0" presId="urn:microsoft.com/office/officeart/2005/8/layout/vProcess5"/>
    <dgm:cxn modelId="{8711536D-EE88-43ED-8C0A-C1E971E541D8}" type="presOf" srcId="{2E8A2751-E218-4A58-96A9-CBF1D3493A3F}" destId="{C1B9FDA2-6D7D-404B-BA19-4962A486A64A}" srcOrd="0" destOrd="0" presId="urn:microsoft.com/office/officeart/2005/8/layout/vProcess5"/>
    <dgm:cxn modelId="{DE12687A-1491-44A7-9A09-EB7C63528AB2}" srcId="{90C56311-AA4F-411E-984D-24D7FA0F2476}" destId="{98FB2A3C-4930-4A75-8BAA-0387E43C394E}" srcOrd="1" destOrd="0" parTransId="{85EAC0DA-FC9C-4C0E-ADE5-D3CD92DC3F08}" sibTransId="{A850EA8A-F54D-4BC6-988A-366A71F789A6}"/>
    <dgm:cxn modelId="{59EAB27E-6B5F-4B5E-A87E-EF924EA18797}" type="presOf" srcId="{85AB47DE-6A9C-445F-92B4-A9EAEBC20557}" destId="{3C2C5BC3-15D3-4465-AB4B-76EC3B107018}" srcOrd="0" destOrd="0" presId="urn:microsoft.com/office/officeart/2005/8/layout/vProcess5"/>
    <dgm:cxn modelId="{D178228C-85C0-4FCA-9346-99B3B2B26C2B}" type="presOf" srcId="{90C56311-AA4F-411E-984D-24D7FA0F2476}" destId="{2BB3AABA-E8E8-4257-997D-B1B5D3E0AA4B}" srcOrd="0" destOrd="0" presId="urn:microsoft.com/office/officeart/2005/8/layout/vProcess5"/>
    <dgm:cxn modelId="{A9BDE292-8083-4489-9F55-785E6BB0050E}" type="presOf" srcId="{5B825931-8408-42F8-99EA-2228AF637E23}" destId="{A0926A29-EA93-434A-91C6-96F51D506B79}" srcOrd="0" destOrd="0" presId="urn:microsoft.com/office/officeart/2005/8/layout/vProcess5"/>
    <dgm:cxn modelId="{327364A5-C89C-4B15-B313-D27BA9CE6613}" srcId="{90C56311-AA4F-411E-984D-24D7FA0F2476}" destId="{BFA79076-A6DB-48FB-9E32-33428248D19B}" srcOrd="3" destOrd="0" parTransId="{805D3D8B-3986-429B-B951-62F2100C956F}" sibTransId="{2E8A2751-E218-4A58-96A9-CBF1D3493A3F}"/>
    <dgm:cxn modelId="{16087DFE-68D1-465D-ADFB-49B2AE58406B}" srcId="{90C56311-AA4F-411E-984D-24D7FA0F2476}" destId="{5B825931-8408-42F8-99EA-2228AF637E23}" srcOrd="0" destOrd="0" parTransId="{A4342F48-7BDE-4396-892F-6FC1CBCBCD06}" sibTransId="{E5F53FF9-025E-4F82-A49E-67F98F2913C4}"/>
    <dgm:cxn modelId="{FD44B2F5-AA28-418A-80FB-84DA0C305E7D}" type="presParOf" srcId="{2BB3AABA-E8E8-4257-997D-B1B5D3E0AA4B}" destId="{C3ACF231-DE45-447C-A4EE-43DACA384246}" srcOrd="0" destOrd="0" presId="urn:microsoft.com/office/officeart/2005/8/layout/vProcess5"/>
    <dgm:cxn modelId="{B1C13FAA-5B14-4DFA-9AA2-54EF245A3693}" type="presParOf" srcId="{2BB3AABA-E8E8-4257-997D-B1B5D3E0AA4B}" destId="{A0926A29-EA93-434A-91C6-96F51D506B79}" srcOrd="1" destOrd="0" presId="urn:microsoft.com/office/officeart/2005/8/layout/vProcess5"/>
    <dgm:cxn modelId="{F2381F2D-E9ED-4517-9925-A95963A9EAF4}" type="presParOf" srcId="{2BB3AABA-E8E8-4257-997D-B1B5D3E0AA4B}" destId="{AD3CDD10-1072-40AE-908F-34A26BDB39F0}" srcOrd="2" destOrd="0" presId="urn:microsoft.com/office/officeart/2005/8/layout/vProcess5"/>
    <dgm:cxn modelId="{717A7D4B-1857-4926-B4D8-D6046C6490A9}" type="presParOf" srcId="{2BB3AABA-E8E8-4257-997D-B1B5D3E0AA4B}" destId="{034D07ED-CA56-48E8-A314-A476BD63F1CF}" srcOrd="3" destOrd="0" presId="urn:microsoft.com/office/officeart/2005/8/layout/vProcess5"/>
    <dgm:cxn modelId="{57AE81E8-1ACE-486D-8FFE-C86E4678CE17}" type="presParOf" srcId="{2BB3AABA-E8E8-4257-997D-B1B5D3E0AA4B}" destId="{4F8BACC0-BA6C-4017-974A-5A5C2845EEDC}" srcOrd="4" destOrd="0" presId="urn:microsoft.com/office/officeart/2005/8/layout/vProcess5"/>
    <dgm:cxn modelId="{242B6D71-0C5D-4BFA-846E-1787EBB0A2B0}" type="presParOf" srcId="{2BB3AABA-E8E8-4257-997D-B1B5D3E0AA4B}" destId="{C02F6E5F-8C70-4D8E-A9CF-B9D0073D2BD0}" srcOrd="5" destOrd="0" presId="urn:microsoft.com/office/officeart/2005/8/layout/vProcess5"/>
    <dgm:cxn modelId="{91A025D4-AF79-44FE-9A31-CCE480525524}" type="presParOf" srcId="{2BB3AABA-E8E8-4257-997D-B1B5D3E0AA4B}" destId="{DFDEAA40-7A3A-4E0B-9BA5-8ECF0B4AA98A}" srcOrd="6" destOrd="0" presId="urn:microsoft.com/office/officeart/2005/8/layout/vProcess5"/>
    <dgm:cxn modelId="{82895504-6579-4D55-9073-3BF63E46A38D}" type="presParOf" srcId="{2BB3AABA-E8E8-4257-997D-B1B5D3E0AA4B}" destId="{968C6D71-AB12-4E8C-A0BD-47F8B38FFC03}" srcOrd="7" destOrd="0" presId="urn:microsoft.com/office/officeart/2005/8/layout/vProcess5"/>
    <dgm:cxn modelId="{F023B14F-8DAD-4D00-A8D4-5DE7C4E8CA5D}" type="presParOf" srcId="{2BB3AABA-E8E8-4257-997D-B1B5D3E0AA4B}" destId="{3C2C5BC3-15D3-4465-AB4B-76EC3B107018}" srcOrd="8" destOrd="0" presId="urn:microsoft.com/office/officeart/2005/8/layout/vProcess5"/>
    <dgm:cxn modelId="{B1DEB004-D3B2-4F02-A09B-BB73CBF2C2E4}" type="presParOf" srcId="{2BB3AABA-E8E8-4257-997D-B1B5D3E0AA4B}" destId="{C1B9FDA2-6D7D-404B-BA19-4962A486A64A}" srcOrd="9" destOrd="0" presId="urn:microsoft.com/office/officeart/2005/8/layout/vProcess5"/>
    <dgm:cxn modelId="{709A3060-5D63-48C9-BDF7-6F530F84F28C}" type="presParOf" srcId="{2BB3AABA-E8E8-4257-997D-B1B5D3E0AA4B}" destId="{A2EB7D48-0D14-4978-86E4-5629C6060B36}" srcOrd="10" destOrd="0" presId="urn:microsoft.com/office/officeart/2005/8/layout/vProcess5"/>
    <dgm:cxn modelId="{3C1BCE9C-6B0E-4EDF-A87B-3575BC5A6E0B}" type="presParOf" srcId="{2BB3AABA-E8E8-4257-997D-B1B5D3E0AA4B}" destId="{FB872C90-4173-4806-B411-003C3611A166}" srcOrd="11" destOrd="0" presId="urn:microsoft.com/office/officeart/2005/8/layout/vProcess5"/>
    <dgm:cxn modelId="{E95A1427-6C30-43EC-BC0B-10DCF41712F6}" type="presParOf" srcId="{2BB3AABA-E8E8-4257-997D-B1B5D3E0AA4B}" destId="{B6764790-8D16-4E07-81D8-2523D36FC1AB}" srcOrd="12" destOrd="0" presId="urn:microsoft.com/office/officeart/2005/8/layout/vProcess5"/>
    <dgm:cxn modelId="{9735DC20-B761-4C8F-B2A5-A3D9B43A35E5}" type="presParOf" srcId="{2BB3AABA-E8E8-4257-997D-B1B5D3E0AA4B}" destId="{522F042F-C6AB-49C9-8D3E-E799890187FE}" srcOrd="13" destOrd="0" presId="urn:microsoft.com/office/officeart/2005/8/layout/vProcess5"/>
    <dgm:cxn modelId="{B15EB87B-19B3-4188-9C84-B3BC89394B4C}" type="presParOf" srcId="{2BB3AABA-E8E8-4257-997D-B1B5D3E0AA4B}" destId="{7127B764-5B4A-4901-B1B8-C4FD5F5401F9}" srcOrd="14"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35560D3-606E-4D66-9B40-FD6E70F02BAD}" type="doc">
      <dgm:prSet loTypeId="urn:microsoft.com/office/officeart/2016/7/layout/RepeatingBendingProcessNew" loCatId="process" qsTypeId="urn:microsoft.com/office/officeart/2005/8/quickstyle/simple2" qsCatId="simple" csTypeId="urn:microsoft.com/office/officeart/2005/8/colors/accent0_3" csCatId="mainScheme" phldr="1"/>
      <dgm:spPr/>
      <dgm:t>
        <a:bodyPr/>
        <a:lstStyle/>
        <a:p>
          <a:endParaRPr lang="es-ES"/>
        </a:p>
      </dgm:t>
    </dgm:pt>
    <dgm:pt modelId="{A332F659-9505-427D-BCF9-7AF17FE8BADD}">
      <dgm:prSet phldrT="[Text]"/>
      <dgm:spPr/>
      <dgm:t>
        <a:bodyPr/>
        <a:lstStyle/>
        <a:p>
          <a:r>
            <a:rPr lang="es-ES" dirty="0"/>
            <a:t>Selección de movimiento</a:t>
          </a:r>
        </a:p>
      </dgm:t>
    </dgm:pt>
    <dgm:pt modelId="{A0929BF1-DC01-4E73-B432-60005EB0E0DA}" type="parTrans" cxnId="{A6BCB0A6-E3CC-4FDA-A39F-C52AF58CE44E}">
      <dgm:prSet/>
      <dgm:spPr/>
      <dgm:t>
        <a:bodyPr/>
        <a:lstStyle/>
        <a:p>
          <a:endParaRPr lang="es-ES"/>
        </a:p>
      </dgm:t>
    </dgm:pt>
    <dgm:pt modelId="{00F997D5-9BF5-4C91-9B51-B391E89633D4}" type="sibTrans" cxnId="{A6BCB0A6-E3CC-4FDA-A39F-C52AF58CE44E}">
      <dgm:prSet/>
      <dgm:spPr/>
      <dgm:t>
        <a:bodyPr/>
        <a:lstStyle/>
        <a:p>
          <a:endParaRPr lang="es-ES"/>
        </a:p>
      </dgm:t>
    </dgm:pt>
    <dgm:pt modelId="{AEBA3BED-8BAF-46B3-B481-A1C36B05303A}">
      <dgm:prSet phldrT="[Text]"/>
      <dgm:spPr/>
      <dgm:t>
        <a:bodyPr/>
        <a:lstStyle/>
        <a:p>
          <a:r>
            <a:rPr lang="es-ES" dirty="0"/>
            <a:t>Toma de datos</a:t>
          </a:r>
        </a:p>
      </dgm:t>
    </dgm:pt>
    <dgm:pt modelId="{A128ACB3-1209-4199-95EB-34641B1042A9}" type="parTrans" cxnId="{16F02BEE-9C09-483C-81DE-E3CE7087DE37}">
      <dgm:prSet/>
      <dgm:spPr/>
      <dgm:t>
        <a:bodyPr/>
        <a:lstStyle/>
        <a:p>
          <a:endParaRPr lang="es-ES"/>
        </a:p>
      </dgm:t>
    </dgm:pt>
    <dgm:pt modelId="{B2B84CD4-5259-4947-A4F2-62A042CB3B94}" type="sibTrans" cxnId="{16F02BEE-9C09-483C-81DE-E3CE7087DE37}">
      <dgm:prSet/>
      <dgm:spPr/>
      <dgm:t>
        <a:bodyPr/>
        <a:lstStyle/>
        <a:p>
          <a:endParaRPr lang="es-ES"/>
        </a:p>
      </dgm:t>
    </dgm:pt>
    <dgm:pt modelId="{8F981FBB-5747-44EC-9250-A26948D87B60}">
      <dgm:prSet phldrT="[Text]"/>
      <dgm:spPr/>
      <dgm:t>
        <a:bodyPr/>
        <a:lstStyle/>
        <a:p>
          <a:r>
            <a:rPr lang="es-ES" dirty="0"/>
            <a:t>Documentación del movimiento</a:t>
          </a:r>
        </a:p>
      </dgm:t>
    </dgm:pt>
    <dgm:pt modelId="{59C94250-7417-4355-8C25-A398CDD17C96}" type="parTrans" cxnId="{909294B6-BAF0-480F-9311-714B9D79F86D}">
      <dgm:prSet/>
      <dgm:spPr/>
      <dgm:t>
        <a:bodyPr/>
        <a:lstStyle/>
        <a:p>
          <a:endParaRPr lang="es-ES"/>
        </a:p>
      </dgm:t>
    </dgm:pt>
    <dgm:pt modelId="{D0F0F46A-3EBC-4A22-9315-01EB6500B994}" type="sibTrans" cxnId="{909294B6-BAF0-480F-9311-714B9D79F86D}">
      <dgm:prSet/>
      <dgm:spPr/>
      <dgm:t>
        <a:bodyPr/>
        <a:lstStyle/>
        <a:p>
          <a:endParaRPr lang="es-ES"/>
        </a:p>
      </dgm:t>
    </dgm:pt>
    <dgm:pt modelId="{BE1965E9-C9E0-447C-9A56-28AF1DAA6CCE}">
      <dgm:prSet phldrT="[Text]"/>
      <dgm:spPr/>
      <dgm:t>
        <a:bodyPr/>
        <a:lstStyle/>
        <a:p>
          <a:r>
            <a:rPr lang="es-ES" dirty="0"/>
            <a:t>Etiquetación de vídeos</a:t>
          </a:r>
        </a:p>
      </dgm:t>
    </dgm:pt>
    <dgm:pt modelId="{0022551A-616F-4679-9968-4BDE25DF16B7}" type="parTrans" cxnId="{F407EC57-7DA6-4290-8414-2DAD5CE8D71B}">
      <dgm:prSet/>
      <dgm:spPr/>
      <dgm:t>
        <a:bodyPr/>
        <a:lstStyle/>
        <a:p>
          <a:endParaRPr lang="es-ES"/>
        </a:p>
      </dgm:t>
    </dgm:pt>
    <dgm:pt modelId="{4A677335-93A5-4848-A606-B93D71B07396}" type="sibTrans" cxnId="{F407EC57-7DA6-4290-8414-2DAD5CE8D71B}">
      <dgm:prSet/>
      <dgm:spPr/>
      <dgm:t>
        <a:bodyPr/>
        <a:lstStyle/>
        <a:p>
          <a:endParaRPr lang="es-ES"/>
        </a:p>
      </dgm:t>
    </dgm:pt>
    <dgm:pt modelId="{A3CD681B-583C-4F12-8D1E-F25E3CBE4427}">
      <dgm:prSet phldrT="[Text]"/>
      <dgm:spPr/>
      <dgm:t>
        <a:bodyPr/>
        <a:lstStyle/>
        <a:p>
          <a:r>
            <a:rPr lang="es-ES" dirty="0"/>
            <a:t>Construcción y pruebas del modelo</a:t>
          </a:r>
        </a:p>
      </dgm:t>
    </dgm:pt>
    <dgm:pt modelId="{6CACB560-478B-45D3-BC10-74C6D52017B8}" type="parTrans" cxnId="{E41802A1-96A6-4314-ADBF-ABFBACE06584}">
      <dgm:prSet/>
      <dgm:spPr/>
      <dgm:t>
        <a:bodyPr/>
        <a:lstStyle/>
        <a:p>
          <a:endParaRPr lang="es-ES"/>
        </a:p>
      </dgm:t>
    </dgm:pt>
    <dgm:pt modelId="{C68C3C0F-F50A-4BB1-B326-8CF3E4A1DC18}" type="sibTrans" cxnId="{E41802A1-96A6-4314-ADBF-ABFBACE06584}">
      <dgm:prSet/>
      <dgm:spPr/>
      <dgm:t>
        <a:bodyPr/>
        <a:lstStyle/>
        <a:p>
          <a:endParaRPr lang="es-ES"/>
        </a:p>
      </dgm:t>
    </dgm:pt>
    <dgm:pt modelId="{B28FF2AC-2FCD-429C-91C9-8036B4B79BB1}">
      <dgm:prSet phldrT="[Text]"/>
      <dgm:spPr/>
      <dgm:t>
        <a:bodyPr/>
        <a:lstStyle/>
        <a:p>
          <a:r>
            <a:rPr lang="es-ES" dirty="0"/>
            <a:t>Selección y aceptación del modelo</a:t>
          </a:r>
        </a:p>
      </dgm:t>
    </dgm:pt>
    <dgm:pt modelId="{D2F7404B-82DD-4C76-8C7A-FE628F78A075}" type="parTrans" cxnId="{0EE7F6B9-7BAE-4B25-AF5B-D041EC90BBD3}">
      <dgm:prSet/>
      <dgm:spPr/>
      <dgm:t>
        <a:bodyPr/>
        <a:lstStyle/>
        <a:p>
          <a:endParaRPr lang="es-ES"/>
        </a:p>
      </dgm:t>
    </dgm:pt>
    <dgm:pt modelId="{A38E5CF2-DBBB-4E39-B101-6E57CE5B7FC3}" type="sibTrans" cxnId="{0EE7F6B9-7BAE-4B25-AF5B-D041EC90BBD3}">
      <dgm:prSet/>
      <dgm:spPr/>
      <dgm:t>
        <a:bodyPr/>
        <a:lstStyle/>
        <a:p>
          <a:endParaRPr lang="es-ES"/>
        </a:p>
      </dgm:t>
    </dgm:pt>
    <dgm:pt modelId="{1B4979E9-32ED-4F3D-86B1-910B6DBD8219}">
      <dgm:prSet phldrT="[Text]"/>
      <dgm:spPr/>
      <dgm:t>
        <a:bodyPr/>
        <a:lstStyle/>
        <a:p>
          <a:r>
            <a:rPr lang="es-ES" dirty="0"/>
            <a:t>Extracción de datos de los vídeos</a:t>
          </a:r>
        </a:p>
      </dgm:t>
    </dgm:pt>
    <dgm:pt modelId="{B1A0A56A-6492-43F7-BF54-2164F36870A8}" type="parTrans" cxnId="{CAFF64F1-2001-4287-9C93-E83F98C7B1C5}">
      <dgm:prSet/>
      <dgm:spPr/>
      <dgm:t>
        <a:bodyPr/>
        <a:lstStyle/>
        <a:p>
          <a:endParaRPr lang="es-ES"/>
        </a:p>
      </dgm:t>
    </dgm:pt>
    <dgm:pt modelId="{C6F2B5B4-5732-4CC1-B79E-A6CA09D11FFE}" type="sibTrans" cxnId="{CAFF64F1-2001-4287-9C93-E83F98C7B1C5}">
      <dgm:prSet/>
      <dgm:spPr/>
      <dgm:t>
        <a:bodyPr/>
        <a:lstStyle/>
        <a:p>
          <a:endParaRPr lang="es-ES"/>
        </a:p>
      </dgm:t>
    </dgm:pt>
    <dgm:pt modelId="{FF584DFF-0A78-4351-8B03-FCCE30F65D8B}">
      <dgm:prSet phldrT="[Text]"/>
      <dgm:spPr/>
      <dgm:t>
        <a:bodyPr/>
        <a:lstStyle/>
        <a:p>
          <a:r>
            <a:rPr lang="es-ES" dirty="0"/>
            <a:t>Validación del modelo en tiempo real</a:t>
          </a:r>
        </a:p>
      </dgm:t>
    </dgm:pt>
    <dgm:pt modelId="{B4417551-4054-421F-8AAC-838B80FD59D9}" type="parTrans" cxnId="{58F724CD-26E9-4D6F-87FE-0C24DD77F725}">
      <dgm:prSet/>
      <dgm:spPr/>
      <dgm:t>
        <a:bodyPr/>
        <a:lstStyle/>
        <a:p>
          <a:endParaRPr lang="es-ES"/>
        </a:p>
      </dgm:t>
    </dgm:pt>
    <dgm:pt modelId="{472F0458-A5C6-4BB7-979D-F182CB859811}" type="sibTrans" cxnId="{58F724CD-26E9-4D6F-87FE-0C24DD77F725}">
      <dgm:prSet/>
      <dgm:spPr/>
      <dgm:t>
        <a:bodyPr/>
        <a:lstStyle/>
        <a:p>
          <a:endParaRPr lang="es-ES"/>
        </a:p>
      </dgm:t>
    </dgm:pt>
    <dgm:pt modelId="{01108645-A578-4F02-89A1-18ECD116E88A}" type="pres">
      <dgm:prSet presAssocID="{F35560D3-606E-4D66-9B40-FD6E70F02BAD}" presName="Name0" presStyleCnt="0">
        <dgm:presLayoutVars>
          <dgm:dir/>
          <dgm:resizeHandles val="exact"/>
        </dgm:presLayoutVars>
      </dgm:prSet>
      <dgm:spPr/>
    </dgm:pt>
    <dgm:pt modelId="{9DCB6D91-6A8E-4FDF-8044-09A0AABE333C}" type="pres">
      <dgm:prSet presAssocID="{A332F659-9505-427D-BCF9-7AF17FE8BADD}" presName="node" presStyleLbl="node1" presStyleIdx="0" presStyleCnt="8">
        <dgm:presLayoutVars>
          <dgm:bulletEnabled val="1"/>
        </dgm:presLayoutVars>
      </dgm:prSet>
      <dgm:spPr/>
    </dgm:pt>
    <dgm:pt modelId="{50E15570-7277-48B9-81E2-123750B5907A}" type="pres">
      <dgm:prSet presAssocID="{00F997D5-9BF5-4C91-9B51-B391E89633D4}" presName="sibTrans" presStyleLbl="sibTrans1D1" presStyleIdx="0" presStyleCnt="7"/>
      <dgm:spPr/>
    </dgm:pt>
    <dgm:pt modelId="{08836E2A-8D8B-4E2B-ADC1-8CF196D6CBF6}" type="pres">
      <dgm:prSet presAssocID="{00F997D5-9BF5-4C91-9B51-B391E89633D4}" presName="connectorText" presStyleLbl="sibTrans1D1" presStyleIdx="0" presStyleCnt="7"/>
      <dgm:spPr/>
    </dgm:pt>
    <dgm:pt modelId="{A3A4E3AD-464B-4317-9139-4194CEE1794D}" type="pres">
      <dgm:prSet presAssocID="{AEBA3BED-8BAF-46B3-B481-A1C36B05303A}" presName="node" presStyleLbl="node1" presStyleIdx="1" presStyleCnt="8">
        <dgm:presLayoutVars>
          <dgm:bulletEnabled val="1"/>
        </dgm:presLayoutVars>
      </dgm:prSet>
      <dgm:spPr/>
    </dgm:pt>
    <dgm:pt modelId="{3BFA8B1D-FD66-4344-A31D-310742ED1A53}" type="pres">
      <dgm:prSet presAssocID="{B2B84CD4-5259-4947-A4F2-62A042CB3B94}" presName="sibTrans" presStyleLbl="sibTrans1D1" presStyleIdx="1" presStyleCnt="7"/>
      <dgm:spPr/>
    </dgm:pt>
    <dgm:pt modelId="{355229E8-7BD7-4B1B-8ACA-4CC93214A1EE}" type="pres">
      <dgm:prSet presAssocID="{B2B84CD4-5259-4947-A4F2-62A042CB3B94}" presName="connectorText" presStyleLbl="sibTrans1D1" presStyleIdx="1" presStyleCnt="7"/>
      <dgm:spPr/>
    </dgm:pt>
    <dgm:pt modelId="{ECDAB352-C436-4348-A9A9-424D5FC2C832}" type="pres">
      <dgm:prSet presAssocID="{8F981FBB-5747-44EC-9250-A26948D87B60}" presName="node" presStyleLbl="node1" presStyleIdx="2" presStyleCnt="8">
        <dgm:presLayoutVars>
          <dgm:bulletEnabled val="1"/>
        </dgm:presLayoutVars>
      </dgm:prSet>
      <dgm:spPr/>
    </dgm:pt>
    <dgm:pt modelId="{C83B0D16-7487-4D25-A8EC-17481E72F8B5}" type="pres">
      <dgm:prSet presAssocID="{D0F0F46A-3EBC-4A22-9315-01EB6500B994}" presName="sibTrans" presStyleLbl="sibTrans1D1" presStyleIdx="2" presStyleCnt="7"/>
      <dgm:spPr/>
    </dgm:pt>
    <dgm:pt modelId="{79D04267-8575-4848-A4BD-22F8627697BD}" type="pres">
      <dgm:prSet presAssocID="{D0F0F46A-3EBC-4A22-9315-01EB6500B994}" presName="connectorText" presStyleLbl="sibTrans1D1" presStyleIdx="2" presStyleCnt="7"/>
      <dgm:spPr/>
    </dgm:pt>
    <dgm:pt modelId="{5A66DCD7-5BAE-4CFC-9759-18EB46F54CE0}" type="pres">
      <dgm:prSet presAssocID="{BE1965E9-C9E0-447C-9A56-28AF1DAA6CCE}" presName="node" presStyleLbl="node1" presStyleIdx="3" presStyleCnt="8">
        <dgm:presLayoutVars>
          <dgm:bulletEnabled val="1"/>
        </dgm:presLayoutVars>
      </dgm:prSet>
      <dgm:spPr/>
    </dgm:pt>
    <dgm:pt modelId="{0EC4B534-B401-4B58-92E8-3006C28C7611}" type="pres">
      <dgm:prSet presAssocID="{4A677335-93A5-4848-A606-B93D71B07396}" presName="sibTrans" presStyleLbl="sibTrans1D1" presStyleIdx="3" presStyleCnt="7"/>
      <dgm:spPr/>
    </dgm:pt>
    <dgm:pt modelId="{F893C228-BF32-4715-9386-883B4014D192}" type="pres">
      <dgm:prSet presAssocID="{4A677335-93A5-4848-A606-B93D71B07396}" presName="connectorText" presStyleLbl="sibTrans1D1" presStyleIdx="3" presStyleCnt="7"/>
      <dgm:spPr/>
    </dgm:pt>
    <dgm:pt modelId="{13867E37-9244-4BDF-BE0C-D1F755443ACA}" type="pres">
      <dgm:prSet presAssocID="{A3CD681B-583C-4F12-8D1E-F25E3CBE4427}" presName="node" presStyleLbl="node1" presStyleIdx="4" presStyleCnt="8">
        <dgm:presLayoutVars>
          <dgm:bulletEnabled val="1"/>
        </dgm:presLayoutVars>
      </dgm:prSet>
      <dgm:spPr/>
    </dgm:pt>
    <dgm:pt modelId="{0307C729-0D61-438F-861A-1A99EA9048B9}" type="pres">
      <dgm:prSet presAssocID="{C68C3C0F-F50A-4BB1-B326-8CF3E4A1DC18}" presName="sibTrans" presStyleLbl="sibTrans1D1" presStyleIdx="4" presStyleCnt="7"/>
      <dgm:spPr/>
    </dgm:pt>
    <dgm:pt modelId="{375E806D-4669-4E66-9DCF-B2D8A970A791}" type="pres">
      <dgm:prSet presAssocID="{C68C3C0F-F50A-4BB1-B326-8CF3E4A1DC18}" presName="connectorText" presStyleLbl="sibTrans1D1" presStyleIdx="4" presStyleCnt="7"/>
      <dgm:spPr/>
    </dgm:pt>
    <dgm:pt modelId="{FE7C0461-D88D-4547-B948-ED77DA8E4780}" type="pres">
      <dgm:prSet presAssocID="{B28FF2AC-2FCD-429C-91C9-8036B4B79BB1}" presName="node" presStyleLbl="node1" presStyleIdx="5" presStyleCnt="8">
        <dgm:presLayoutVars>
          <dgm:bulletEnabled val="1"/>
        </dgm:presLayoutVars>
      </dgm:prSet>
      <dgm:spPr/>
    </dgm:pt>
    <dgm:pt modelId="{60A7066D-B0D1-48A1-86A5-17560E704165}" type="pres">
      <dgm:prSet presAssocID="{A38E5CF2-DBBB-4E39-B101-6E57CE5B7FC3}" presName="sibTrans" presStyleLbl="sibTrans1D1" presStyleIdx="5" presStyleCnt="7"/>
      <dgm:spPr/>
    </dgm:pt>
    <dgm:pt modelId="{0ACFC6B7-BC0F-4E1E-AE9B-B6DC5F945E65}" type="pres">
      <dgm:prSet presAssocID="{A38E5CF2-DBBB-4E39-B101-6E57CE5B7FC3}" presName="connectorText" presStyleLbl="sibTrans1D1" presStyleIdx="5" presStyleCnt="7"/>
      <dgm:spPr/>
    </dgm:pt>
    <dgm:pt modelId="{D94DF193-1D44-4A9E-944F-BC2FB9EB78EB}" type="pres">
      <dgm:prSet presAssocID="{1B4979E9-32ED-4F3D-86B1-910B6DBD8219}" presName="node" presStyleLbl="node1" presStyleIdx="6" presStyleCnt="8">
        <dgm:presLayoutVars>
          <dgm:bulletEnabled val="1"/>
        </dgm:presLayoutVars>
      </dgm:prSet>
      <dgm:spPr/>
    </dgm:pt>
    <dgm:pt modelId="{7A757F8C-ED4D-4BD6-BB0D-1C79F6B46143}" type="pres">
      <dgm:prSet presAssocID="{C6F2B5B4-5732-4CC1-B79E-A6CA09D11FFE}" presName="sibTrans" presStyleLbl="sibTrans1D1" presStyleIdx="6" presStyleCnt="7"/>
      <dgm:spPr/>
    </dgm:pt>
    <dgm:pt modelId="{7A4F63D7-CAE7-4B4D-B4D3-EA69D27DC5B0}" type="pres">
      <dgm:prSet presAssocID="{C6F2B5B4-5732-4CC1-B79E-A6CA09D11FFE}" presName="connectorText" presStyleLbl="sibTrans1D1" presStyleIdx="6" presStyleCnt="7"/>
      <dgm:spPr/>
    </dgm:pt>
    <dgm:pt modelId="{EA99B3B6-94B1-40A1-B978-5D5DFDB00EA3}" type="pres">
      <dgm:prSet presAssocID="{FF584DFF-0A78-4351-8B03-FCCE30F65D8B}" presName="node" presStyleLbl="node1" presStyleIdx="7" presStyleCnt="8">
        <dgm:presLayoutVars>
          <dgm:bulletEnabled val="1"/>
        </dgm:presLayoutVars>
      </dgm:prSet>
      <dgm:spPr/>
    </dgm:pt>
  </dgm:ptLst>
  <dgm:cxnLst>
    <dgm:cxn modelId="{36BCF209-3C48-4B56-905C-AD043287104E}" type="presOf" srcId="{C68C3C0F-F50A-4BB1-B326-8CF3E4A1DC18}" destId="{0307C729-0D61-438F-861A-1A99EA9048B9}" srcOrd="0" destOrd="0" presId="urn:microsoft.com/office/officeart/2016/7/layout/RepeatingBendingProcessNew"/>
    <dgm:cxn modelId="{F336B01B-8FD4-4249-8753-3263AD4DEE12}" type="presOf" srcId="{4A677335-93A5-4848-A606-B93D71B07396}" destId="{0EC4B534-B401-4B58-92E8-3006C28C7611}" srcOrd="0" destOrd="0" presId="urn:microsoft.com/office/officeart/2016/7/layout/RepeatingBendingProcessNew"/>
    <dgm:cxn modelId="{6112ED1B-D24D-417C-B5AF-2499A56A9FC2}" type="presOf" srcId="{8F981FBB-5747-44EC-9250-A26948D87B60}" destId="{ECDAB352-C436-4348-A9A9-424D5FC2C832}" srcOrd="0" destOrd="0" presId="urn:microsoft.com/office/officeart/2016/7/layout/RepeatingBendingProcessNew"/>
    <dgm:cxn modelId="{8DFE4D1F-F5EB-4D3A-9318-6299BB92FAF7}" type="presOf" srcId="{C6F2B5B4-5732-4CC1-B79E-A6CA09D11FFE}" destId="{7A4F63D7-CAE7-4B4D-B4D3-EA69D27DC5B0}" srcOrd="1" destOrd="0" presId="urn:microsoft.com/office/officeart/2016/7/layout/RepeatingBendingProcessNew"/>
    <dgm:cxn modelId="{55409120-D016-44C0-B578-DBB273A328A0}" type="presOf" srcId="{FF584DFF-0A78-4351-8B03-FCCE30F65D8B}" destId="{EA99B3B6-94B1-40A1-B978-5D5DFDB00EA3}" srcOrd="0" destOrd="0" presId="urn:microsoft.com/office/officeart/2016/7/layout/RepeatingBendingProcessNew"/>
    <dgm:cxn modelId="{39737026-DBD2-4C0F-B8A5-FC23AE0C617C}" type="presOf" srcId="{AEBA3BED-8BAF-46B3-B481-A1C36B05303A}" destId="{A3A4E3AD-464B-4317-9139-4194CEE1794D}" srcOrd="0" destOrd="0" presId="urn:microsoft.com/office/officeart/2016/7/layout/RepeatingBendingProcessNew"/>
    <dgm:cxn modelId="{D4745F29-3307-46D5-8822-6F47D089527B}" type="presOf" srcId="{A332F659-9505-427D-BCF9-7AF17FE8BADD}" destId="{9DCB6D91-6A8E-4FDF-8044-09A0AABE333C}" srcOrd="0" destOrd="0" presId="urn:microsoft.com/office/officeart/2016/7/layout/RepeatingBendingProcessNew"/>
    <dgm:cxn modelId="{821E8D43-C2AC-4C48-9A04-6178C97A4F7A}" type="presOf" srcId="{A3CD681B-583C-4F12-8D1E-F25E3CBE4427}" destId="{13867E37-9244-4BDF-BE0C-D1F755443ACA}" srcOrd="0" destOrd="0" presId="urn:microsoft.com/office/officeart/2016/7/layout/RepeatingBendingProcessNew"/>
    <dgm:cxn modelId="{6A204E6F-817A-4C61-A7B8-3BD536E3F2E4}" type="presOf" srcId="{B28FF2AC-2FCD-429C-91C9-8036B4B79BB1}" destId="{FE7C0461-D88D-4547-B948-ED77DA8E4780}" srcOrd="0" destOrd="0" presId="urn:microsoft.com/office/officeart/2016/7/layout/RepeatingBendingProcessNew"/>
    <dgm:cxn modelId="{7537FA75-0F4E-4E85-8692-15E13DC9142F}" type="presOf" srcId="{4A677335-93A5-4848-A606-B93D71B07396}" destId="{F893C228-BF32-4715-9386-883B4014D192}" srcOrd="1" destOrd="0" presId="urn:microsoft.com/office/officeart/2016/7/layout/RepeatingBendingProcessNew"/>
    <dgm:cxn modelId="{F407EC57-7DA6-4290-8414-2DAD5CE8D71B}" srcId="{F35560D3-606E-4D66-9B40-FD6E70F02BAD}" destId="{BE1965E9-C9E0-447C-9A56-28AF1DAA6CCE}" srcOrd="3" destOrd="0" parTransId="{0022551A-616F-4679-9968-4BDE25DF16B7}" sibTransId="{4A677335-93A5-4848-A606-B93D71B07396}"/>
    <dgm:cxn modelId="{6A5B2D80-1026-4AA8-8481-CF5CDF0315B4}" type="presOf" srcId="{D0F0F46A-3EBC-4A22-9315-01EB6500B994}" destId="{79D04267-8575-4848-A4BD-22F8627697BD}" srcOrd="1" destOrd="0" presId="urn:microsoft.com/office/officeart/2016/7/layout/RepeatingBendingProcessNew"/>
    <dgm:cxn modelId="{ECAEBD86-C44D-4522-88FE-22CD96E47B2D}" type="presOf" srcId="{A38E5CF2-DBBB-4E39-B101-6E57CE5B7FC3}" destId="{0ACFC6B7-BC0F-4E1E-AE9B-B6DC5F945E65}" srcOrd="1" destOrd="0" presId="urn:microsoft.com/office/officeart/2016/7/layout/RepeatingBendingProcessNew"/>
    <dgm:cxn modelId="{28B7D092-A973-434A-A045-D5CC91FAA947}" type="presOf" srcId="{00F997D5-9BF5-4C91-9B51-B391E89633D4}" destId="{08836E2A-8D8B-4E2B-ADC1-8CF196D6CBF6}" srcOrd="1" destOrd="0" presId="urn:microsoft.com/office/officeart/2016/7/layout/RepeatingBendingProcessNew"/>
    <dgm:cxn modelId="{7DFD2B98-CE23-442A-A912-AFA7231EC58D}" type="presOf" srcId="{D0F0F46A-3EBC-4A22-9315-01EB6500B994}" destId="{C83B0D16-7487-4D25-A8EC-17481E72F8B5}" srcOrd="0" destOrd="0" presId="urn:microsoft.com/office/officeart/2016/7/layout/RepeatingBendingProcessNew"/>
    <dgm:cxn modelId="{E41802A1-96A6-4314-ADBF-ABFBACE06584}" srcId="{F35560D3-606E-4D66-9B40-FD6E70F02BAD}" destId="{A3CD681B-583C-4F12-8D1E-F25E3CBE4427}" srcOrd="4" destOrd="0" parTransId="{6CACB560-478B-45D3-BC10-74C6D52017B8}" sibTransId="{C68C3C0F-F50A-4BB1-B326-8CF3E4A1DC18}"/>
    <dgm:cxn modelId="{A6BCB0A6-E3CC-4FDA-A39F-C52AF58CE44E}" srcId="{F35560D3-606E-4D66-9B40-FD6E70F02BAD}" destId="{A332F659-9505-427D-BCF9-7AF17FE8BADD}" srcOrd="0" destOrd="0" parTransId="{A0929BF1-DC01-4E73-B432-60005EB0E0DA}" sibTransId="{00F997D5-9BF5-4C91-9B51-B391E89633D4}"/>
    <dgm:cxn modelId="{63C257B4-3B77-4503-ADAF-55E017CFF64E}" type="presOf" srcId="{C6F2B5B4-5732-4CC1-B79E-A6CA09D11FFE}" destId="{7A757F8C-ED4D-4BD6-BB0D-1C79F6B46143}" srcOrd="0" destOrd="0" presId="urn:microsoft.com/office/officeart/2016/7/layout/RepeatingBendingProcessNew"/>
    <dgm:cxn modelId="{909294B6-BAF0-480F-9311-714B9D79F86D}" srcId="{F35560D3-606E-4D66-9B40-FD6E70F02BAD}" destId="{8F981FBB-5747-44EC-9250-A26948D87B60}" srcOrd="2" destOrd="0" parTransId="{59C94250-7417-4355-8C25-A398CDD17C96}" sibTransId="{D0F0F46A-3EBC-4A22-9315-01EB6500B994}"/>
    <dgm:cxn modelId="{0EE7F6B9-7BAE-4B25-AF5B-D041EC90BBD3}" srcId="{F35560D3-606E-4D66-9B40-FD6E70F02BAD}" destId="{B28FF2AC-2FCD-429C-91C9-8036B4B79BB1}" srcOrd="5" destOrd="0" parTransId="{D2F7404B-82DD-4C76-8C7A-FE628F78A075}" sibTransId="{A38E5CF2-DBBB-4E39-B101-6E57CE5B7FC3}"/>
    <dgm:cxn modelId="{E33A08BA-3357-4314-A5EB-EA23C5D1CFB3}" type="presOf" srcId="{BE1965E9-C9E0-447C-9A56-28AF1DAA6CCE}" destId="{5A66DCD7-5BAE-4CFC-9759-18EB46F54CE0}" srcOrd="0" destOrd="0" presId="urn:microsoft.com/office/officeart/2016/7/layout/RepeatingBendingProcessNew"/>
    <dgm:cxn modelId="{877FD6C0-D8AA-436E-8F7E-8326A67A9429}" type="presOf" srcId="{A38E5CF2-DBBB-4E39-B101-6E57CE5B7FC3}" destId="{60A7066D-B0D1-48A1-86A5-17560E704165}" srcOrd="0" destOrd="0" presId="urn:microsoft.com/office/officeart/2016/7/layout/RepeatingBendingProcessNew"/>
    <dgm:cxn modelId="{F3BCF9C8-E785-4312-91D9-24477A5B0498}" type="presOf" srcId="{C68C3C0F-F50A-4BB1-B326-8CF3E4A1DC18}" destId="{375E806D-4669-4E66-9DCF-B2D8A970A791}" srcOrd="1" destOrd="0" presId="urn:microsoft.com/office/officeart/2016/7/layout/RepeatingBendingProcessNew"/>
    <dgm:cxn modelId="{5EC49FCC-FFFC-43FF-B817-16DB3AABFC44}" type="presOf" srcId="{B2B84CD4-5259-4947-A4F2-62A042CB3B94}" destId="{355229E8-7BD7-4B1B-8ACA-4CC93214A1EE}" srcOrd="1" destOrd="0" presId="urn:microsoft.com/office/officeart/2016/7/layout/RepeatingBendingProcessNew"/>
    <dgm:cxn modelId="{58F724CD-26E9-4D6F-87FE-0C24DD77F725}" srcId="{F35560D3-606E-4D66-9B40-FD6E70F02BAD}" destId="{FF584DFF-0A78-4351-8B03-FCCE30F65D8B}" srcOrd="7" destOrd="0" parTransId="{B4417551-4054-421F-8AAC-838B80FD59D9}" sibTransId="{472F0458-A5C6-4BB7-979D-F182CB859811}"/>
    <dgm:cxn modelId="{34372BE5-77EA-4F31-8078-8F05A36DA83F}" type="presOf" srcId="{00F997D5-9BF5-4C91-9B51-B391E89633D4}" destId="{50E15570-7277-48B9-81E2-123750B5907A}" srcOrd="0" destOrd="0" presId="urn:microsoft.com/office/officeart/2016/7/layout/RepeatingBendingProcessNew"/>
    <dgm:cxn modelId="{60CB2DE6-E62E-44E7-A825-2AC99664B02A}" type="presOf" srcId="{1B4979E9-32ED-4F3D-86B1-910B6DBD8219}" destId="{D94DF193-1D44-4A9E-944F-BC2FB9EB78EB}" srcOrd="0" destOrd="0" presId="urn:microsoft.com/office/officeart/2016/7/layout/RepeatingBendingProcessNew"/>
    <dgm:cxn modelId="{16F02BEE-9C09-483C-81DE-E3CE7087DE37}" srcId="{F35560D3-606E-4D66-9B40-FD6E70F02BAD}" destId="{AEBA3BED-8BAF-46B3-B481-A1C36B05303A}" srcOrd="1" destOrd="0" parTransId="{A128ACB3-1209-4199-95EB-34641B1042A9}" sibTransId="{B2B84CD4-5259-4947-A4F2-62A042CB3B94}"/>
    <dgm:cxn modelId="{CAFF64F1-2001-4287-9C93-E83F98C7B1C5}" srcId="{F35560D3-606E-4D66-9B40-FD6E70F02BAD}" destId="{1B4979E9-32ED-4F3D-86B1-910B6DBD8219}" srcOrd="6" destOrd="0" parTransId="{B1A0A56A-6492-43F7-BF54-2164F36870A8}" sibTransId="{C6F2B5B4-5732-4CC1-B79E-A6CA09D11FFE}"/>
    <dgm:cxn modelId="{A8EE94F5-20A4-4DC8-BEBD-63CD126513F2}" type="presOf" srcId="{F35560D3-606E-4D66-9B40-FD6E70F02BAD}" destId="{01108645-A578-4F02-89A1-18ECD116E88A}" srcOrd="0" destOrd="0" presId="urn:microsoft.com/office/officeart/2016/7/layout/RepeatingBendingProcessNew"/>
    <dgm:cxn modelId="{F77996FF-ED0A-495A-845E-F52919A0BB87}" type="presOf" srcId="{B2B84CD4-5259-4947-A4F2-62A042CB3B94}" destId="{3BFA8B1D-FD66-4344-A31D-310742ED1A53}" srcOrd="0" destOrd="0" presId="urn:microsoft.com/office/officeart/2016/7/layout/RepeatingBendingProcessNew"/>
    <dgm:cxn modelId="{1F4601ED-0299-4D51-B1AD-077F79EBD7E5}" type="presParOf" srcId="{01108645-A578-4F02-89A1-18ECD116E88A}" destId="{9DCB6D91-6A8E-4FDF-8044-09A0AABE333C}" srcOrd="0" destOrd="0" presId="urn:microsoft.com/office/officeart/2016/7/layout/RepeatingBendingProcessNew"/>
    <dgm:cxn modelId="{11A8D637-999B-4A8B-9E67-79027EB1B376}" type="presParOf" srcId="{01108645-A578-4F02-89A1-18ECD116E88A}" destId="{50E15570-7277-48B9-81E2-123750B5907A}" srcOrd="1" destOrd="0" presId="urn:microsoft.com/office/officeart/2016/7/layout/RepeatingBendingProcessNew"/>
    <dgm:cxn modelId="{4F875A5A-49D6-49C4-BF0D-E87210C31F87}" type="presParOf" srcId="{50E15570-7277-48B9-81E2-123750B5907A}" destId="{08836E2A-8D8B-4E2B-ADC1-8CF196D6CBF6}" srcOrd="0" destOrd="0" presId="urn:microsoft.com/office/officeart/2016/7/layout/RepeatingBendingProcessNew"/>
    <dgm:cxn modelId="{E70BC4B6-228E-4376-976C-7FA1571A4619}" type="presParOf" srcId="{01108645-A578-4F02-89A1-18ECD116E88A}" destId="{A3A4E3AD-464B-4317-9139-4194CEE1794D}" srcOrd="2" destOrd="0" presId="urn:microsoft.com/office/officeart/2016/7/layout/RepeatingBendingProcessNew"/>
    <dgm:cxn modelId="{A0430C45-65D9-4077-80A0-C655B4B44624}" type="presParOf" srcId="{01108645-A578-4F02-89A1-18ECD116E88A}" destId="{3BFA8B1D-FD66-4344-A31D-310742ED1A53}" srcOrd="3" destOrd="0" presId="urn:microsoft.com/office/officeart/2016/7/layout/RepeatingBendingProcessNew"/>
    <dgm:cxn modelId="{1122EFCE-51F9-4C24-B6E1-A17FBEF65B24}" type="presParOf" srcId="{3BFA8B1D-FD66-4344-A31D-310742ED1A53}" destId="{355229E8-7BD7-4B1B-8ACA-4CC93214A1EE}" srcOrd="0" destOrd="0" presId="urn:microsoft.com/office/officeart/2016/7/layout/RepeatingBendingProcessNew"/>
    <dgm:cxn modelId="{4A78EABA-9943-4CA3-9F30-B82A52BD1D40}" type="presParOf" srcId="{01108645-A578-4F02-89A1-18ECD116E88A}" destId="{ECDAB352-C436-4348-A9A9-424D5FC2C832}" srcOrd="4" destOrd="0" presId="urn:microsoft.com/office/officeart/2016/7/layout/RepeatingBendingProcessNew"/>
    <dgm:cxn modelId="{3116221C-67EE-47B5-BBBA-C3FDB64047FE}" type="presParOf" srcId="{01108645-A578-4F02-89A1-18ECD116E88A}" destId="{C83B0D16-7487-4D25-A8EC-17481E72F8B5}" srcOrd="5" destOrd="0" presId="urn:microsoft.com/office/officeart/2016/7/layout/RepeatingBendingProcessNew"/>
    <dgm:cxn modelId="{1EA9A0C8-D786-4FC8-B682-C868231CB062}" type="presParOf" srcId="{C83B0D16-7487-4D25-A8EC-17481E72F8B5}" destId="{79D04267-8575-4848-A4BD-22F8627697BD}" srcOrd="0" destOrd="0" presId="urn:microsoft.com/office/officeart/2016/7/layout/RepeatingBendingProcessNew"/>
    <dgm:cxn modelId="{F046CCC2-2169-41F8-B493-9B01EA43D18F}" type="presParOf" srcId="{01108645-A578-4F02-89A1-18ECD116E88A}" destId="{5A66DCD7-5BAE-4CFC-9759-18EB46F54CE0}" srcOrd="6" destOrd="0" presId="urn:microsoft.com/office/officeart/2016/7/layout/RepeatingBendingProcessNew"/>
    <dgm:cxn modelId="{00A63FF9-682F-4B68-81E9-7EE893883FEC}" type="presParOf" srcId="{01108645-A578-4F02-89A1-18ECD116E88A}" destId="{0EC4B534-B401-4B58-92E8-3006C28C7611}" srcOrd="7" destOrd="0" presId="urn:microsoft.com/office/officeart/2016/7/layout/RepeatingBendingProcessNew"/>
    <dgm:cxn modelId="{E929E39B-FB3C-420C-89C4-4E69F46D57F7}" type="presParOf" srcId="{0EC4B534-B401-4B58-92E8-3006C28C7611}" destId="{F893C228-BF32-4715-9386-883B4014D192}" srcOrd="0" destOrd="0" presId="urn:microsoft.com/office/officeart/2016/7/layout/RepeatingBendingProcessNew"/>
    <dgm:cxn modelId="{F39668D8-BAC8-4CDA-B3F7-F307E0FFEF87}" type="presParOf" srcId="{01108645-A578-4F02-89A1-18ECD116E88A}" destId="{13867E37-9244-4BDF-BE0C-D1F755443ACA}" srcOrd="8" destOrd="0" presId="urn:microsoft.com/office/officeart/2016/7/layout/RepeatingBendingProcessNew"/>
    <dgm:cxn modelId="{5E1D97CF-FE8A-4DDF-AEC3-557EC3D968D3}" type="presParOf" srcId="{01108645-A578-4F02-89A1-18ECD116E88A}" destId="{0307C729-0D61-438F-861A-1A99EA9048B9}" srcOrd="9" destOrd="0" presId="urn:microsoft.com/office/officeart/2016/7/layout/RepeatingBendingProcessNew"/>
    <dgm:cxn modelId="{B0B6BED5-D0B6-4DA7-83CE-766E2E99B6C6}" type="presParOf" srcId="{0307C729-0D61-438F-861A-1A99EA9048B9}" destId="{375E806D-4669-4E66-9DCF-B2D8A970A791}" srcOrd="0" destOrd="0" presId="urn:microsoft.com/office/officeart/2016/7/layout/RepeatingBendingProcessNew"/>
    <dgm:cxn modelId="{CC035CC3-D56A-4220-A28C-0254C6B75BFE}" type="presParOf" srcId="{01108645-A578-4F02-89A1-18ECD116E88A}" destId="{FE7C0461-D88D-4547-B948-ED77DA8E4780}" srcOrd="10" destOrd="0" presId="urn:microsoft.com/office/officeart/2016/7/layout/RepeatingBendingProcessNew"/>
    <dgm:cxn modelId="{25735B6B-499C-43A7-9854-E8FD178FA701}" type="presParOf" srcId="{01108645-A578-4F02-89A1-18ECD116E88A}" destId="{60A7066D-B0D1-48A1-86A5-17560E704165}" srcOrd="11" destOrd="0" presId="urn:microsoft.com/office/officeart/2016/7/layout/RepeatingBendingProcessNew"/>
    <dgm:cxn modelId="{D37896D2-AD9E-4552-AD02-801746C74009}" type="presParOf" srcId="{60A7066D-B0D1-48A1-86A5-17560E704165}" destId="{0ACFC6B7-BC0F-4E1E-AE9B-B6DC5F945E65}" srcOrd="0" destOrd="0" presId="urn:microsoft.com/office/officeart/2016/7/layout/RepeatingBendingProcessNew"/>
    <dgm:cxn modelId="{82A10CF3-487A-45F6-B41A-A17E53AAC757}" type="presParOf" srcId="{01108645-A578-4F02-89A1-18ECD116E88A}" destId="{D94DF193-1D44-4A9E-944F-BC2FB9EB78EB}" srcOrd="12" destOrd="0" presId="urn:microsoft.com/office/officeart/2016/7/layout/RepeatingBendingProcessNew"/>
    <dgm:cxn modelId="{4CB6D1DA-B2C2-47A5-9F06-1CE78EA92629}" type="presParOf" srcId="{01108645-A578-4F02-89A1-18ECD116E88A}" destId="{7A757F8C-ED4D-4BD6-BB0D-1C79F6B46143}" srcOrd="13" destOrd="0" presId="urn:microsoft.com/office/officeart/2016/7/layout/RepeatingBendingProcessNew"/>
    <dgm:cxn modelId="{65CC3791-4B3C-4004-AA92-EB2759A6835C}" type="presParOf" srcId="{7A757F8C-ED4D-4BD6-BB0D-1C79F6B46143}" destId="{7A4F63D7-CAE7-4B4D-B4D3-EA69D27DC5B0}" srcOrd="0" destOrd="0" presId="urn:microsoft.com/office/officeart/2016/7/layout/RepeatingBendingProcessNew"/>
    <dgm:cxn modelId="{91AE7193-4A84-4258-B0A8-12EC42864185}" type="presParOf" srcId="{01108645-A578-4F02-89A1-18ECD116E88A}" destId="{EA99B3B6-94B1-40A1-B978-5D5DFDB00EA3}" srcOrd="14" destOrd="0" presId="urn:microsoft.com/office/officeart/2016/7/layout/RepeatingBendingProcessNew"/>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3E6504F-7D65-4177-9135-2C710B8729E5}" type="doc">
      <dgm:prSet loTypeId="urn:microsoft.com/office/officeart/2005/8/layout/matrix1" loCatId="matrix" qsTypeId="urn:microsoft.com/office/officeart/2005/8/quickstyle/simple5" qsCatId="simple" csTypeId="urn:microsoft.com/office/officeart/2005/8/colors/accent1_5" csCatId="accent1" phldr="1"/>
      <dgm:spPr/>
      <dgm:t>
        <a:bodyPr/>
        <a:lstStyle/>
        <a:p>
          <a:endParaRPr lang="es-ES"/>
        </a:p>
      </dgm:t>
    </dgm:pt>
    <dgm:pt modelId="{E3B9B63D-C3F4-480E-8C60-84A5840D3CBD}">
      <dgm:prSet phldrT="[Text]"/>
      <dgm:spPr/>
      <dgm:t>
        <a:bodyPr/>
        <a:lstStyle/>
        <a:p>
          <a:r>
            <a:rPr lang="es-ES"/>
            <a:t>Conclusiones</a:t>
          </a:r>
          <a:endParaRPr lang="es-ES" dirty="0"/>
        </a:p>
      </dgm:t>
    </dgm:pt>
    <dgm:pt modelId="{B32C6EE4-0B3D-4489-BB75-D38CB3EE4F66}" type="parTrans" cxnId="{3E15C41C-184B-4C77-B9FA-BFD23A4B0E84}">
      <dgm:prSet/>
      <dgm:spPr/>
      <dgm:t>
        <a:bodyPr/>
        <a:lstStyle/>
        <a:p>
          <a:endParaRPr lang="es-ES"/>
        </a:p>
      </dgm:t>
    </dgm:pt>
    <dgm:pt modelId="{6BC12672-8175-4D3A-B02B-9F7229A378EA}" type="sibTrans" cxnId="{3E15C41C-184B-4C77-B9FA-BFD23A4B0E84}">
      <dgm:prSet/>
      <dgm:spPr/>
      <dgm:t>
        <a:bodyPr/>
        <a:lstStyle/>
        <a:p>
          <a:endParaRPr lang="es-ES"/>
        </a:p>
      </dgm:t>
    </dgm:pt>
    <dgm:pt modelId="{74CE60C8-F6BE-4CA9-99F8-031034B16810}">
      <dgm:prSet phldrT="[Text]"/>
      <dgm:spPr/>
      <dgm:t>
        <a:bodyPr/>
        <a:lstStyle/>
        <a:p>
          <a:r>
            <a:rPr lang="es-ES" b="1" dirty="0"/>
            <a:t>Seguimiento de esqueleto</a:t>
          </a:r>
          <a:endParaRPr lang="es-ES" dirty="0"/>
        </a:p>
      </dgm:t>
    </dgm:pt>
    <dgm:pt modelId="{F7F84781-6812-4595-BAF5-B152557DB88E}" type="sibTrans" cxnId="{EA9C1151-5915-43C9-8779-BF0127BBD08C}">
      <dgm:prSet/>
      <dgm:spPr/>
      <dgm:t>
        <a:bodyPr/>
        <a:lstStyle/>
        <a:p>
          <a:endParaRPr lang="es-ES"/>
        </a:p>
      </dgm:t>
    </dgm:pt>
    <dgm:pt modelId="{E28C0E62-28E5-4D40-BB06-2ED349F675B0}" type="parTrans" cxnId="{EA9C1151-5915-43C9-8779-BF0127BBD08C}">
      <dgm:prSet/>
      <dgm:spPr/>
      <dgm:t>
        <a:bodyPr/>
        <a:lstStyle/>
        <a:p>
          <a:endParaRPr lang="es-ES"/>
        </a:p>
      </dgm:t>
    </dgm:pt>
    <dgm:pt modelId="{F40C2A39-D041-405F-B418-CD18E6EA90C7}">
      <dgm:prSet phldrT="[Text]"/>
      <dgm:spPr/>
      <dgm:t>
        <a:bodyPr/>
        <a:lstStyle/>
        <a:p>
          <a:r>
            <a:rPr lang="es-ES" b="1" dirty="0"/>
            <a:t>Modelo de reconocimiento del movimiento</a:t>
          </a:r>
          <a:endParaRPr lang="es-ES" dirty="0"/>
        </a:p>
      </dgm:t>
    </dgm:pt>
    <dgm:pt modelId="{7E2B4649-E52A-4E72-B282-195FC5DDE687}" type="sibTrans" cxnId="{571A9970-80C6-40F3-9130-643A46849DA2}">
      <dgm:prSet/>
      <dgm:spPr/>
      <dgm:t>
        <a:bodyPr/>
        <a:lstStyle/>
        <a:p>
          <a:endParaRPr lang="es-ES"/>
        </a:p>
      </dgm:t>
    </dgm:pt>
    <dgm:pt modelId="{A81A722C-409C-4D31-A64F-771374CE8784}" type="parTrans" cxnId="{571A9970-80C6-40F3-9130-643A46849DA2}">
      <dgm:prSet/>
      <dgm:spPr/>
      <dgm:t>
        <a:bodyPr/>
        <a:lstStyle/>
        <a:p>
          <a:endParaRPr lang="es-ES"/>
        </a:p>
      </dgm:t>
    </dgm:pt>
    <dgm:pt modelId="{5EB6A381-5C5F-4077-9367-AD97CA4159F0}">
      <dgm:prSet phldrT="[Text]"/>
      <dgm:spPr/>
      <dgm:t>
        <a:bodyPr/>
        <a:lstStyle/>
        <a:p>
          <a:r>
            <a:rPr lang="es-ES" b="1" dirty="0"/>
            <a:t>Errores del modelo</a:t>
          </a:r>
          <a:endParaRPr lang="es-ES" dirty="0"/>
        </a:p>
      </dgm:t>
    </dgm:pt>
    <dgm:pt modelId="{64A06A14-6DE4-4B0B-947B-60854EF79B57}" type="sibTrans" cxnId="{5DA636B9-EBED-4BC4-B1B0-6C3AA533BFF8}">
      <dgm:prSet/>
      <dgm:spPr/>
      <dgm:t>
        <a:bodyPr/>
        <a:lstStyle/>
        <a:p>
          <a:endParaRPr lang="es-ES"/>
        </a:p>
      </dgm:t>
    </dgm:pt>
    <dgm:pt modelId="{A11E23C8-DC4A-46E6-92B0-9B15E24595B8}" type="parTrans" cxnId="{5DA636B9-EBED-4BC4-B1B0-6C3AA533BFF8}">
      <dgm:prSet/>
      <dgm:spPr/>
      <dgm:t>
        <a:bodyPr/>
        <a:lstStyle/>
        <a:p>
          <a:endParaRPr lang="es-ES"/>
        </a:p>
      </dgm:t>
    </dgm:pt>
    <dgm:pt modelId="{3FDB9433-97C8-4284-B423-CBF5F65619AB}">
      <dgm:prSet phldrT="[Text]"/>
      <dgm:spPr/>
      <dgm:t>
        <a:bodyPr/>
        <a:lstStyle/>
        <a:p>
          <a:r>
            <a:rPr lang="es-ES" b="1" dirty="0"/>
            <a:t>Validación del movimiento</a:t>
          </a:r>
          <a:endParaRPr lang="es-ES" dirty="0"/>
        </a:p>
      </dgm:t>
    </dgm:pt>
    <dgm:pt modelId="{18C67532-A07F-425B-8F43-973A5A296B13}" type="sibTrans" cxnId="{F9C396B2-88B1-4D5C-AEFA-8873C236FE60}">
      <dgm:prSet/>
      <dgm:spPr/>
      <dgm:t>
        <a:bodyPr/>
        <a:lstStyle/>
        <a:p>
          <a:endParaRPr lang="es-ES"/>
        </a:p>
      </dgm:t>
    </dgm:pt>
    <dgm:pt modelId="{E214D584-BDD7-4538-A3F8-54685CB7E5BA}" type="parTrans" cxnId="{F9C396B2-88B1-4D5C-AEFA-8873C236FE60}">
      <dgm:prSet/>
      <dgm:spPr/>
      <dgm:t>
        <a:bodyPr/>
        <a:lstStyle/>
        <a:p>
          <a:endParaRPr lang="es-ES"/>
        </a:p>
      </dgm:t>
    </dgm:pt>
    <dgm:pt modelId="{9ECC6A5D-43EE-4C31-A8B2-359CE71BD7EB}" type="pres">
      <dgm:prSet presAssocID="{33E6504F-7D65-4177-9135-2C710B8729E5}" presName="diagram" presStyleCnt="0">
        <dgm:presLayoutVars>
          <dgm:chMax val="1"/>
          <dgm:dir/>
          <dgm:animLvl val="ctr"/>
          <dgm:resizeHandles val="exact"/>
        </dgm:presLayoutVars>
      </dgm:prSet>
      <dgm:spPr/>
    </dgm:pt>
    <dgm:pt modelId="{933D4B43-5CEC-41F8-95D4-A7DB63671EAA}" type="pres">
      <dgm:prSet presAssocID="{33E6504F-7D65-4177-9135-2C710B8729E5}" presName="matrix" presStyleCnt="0"/>
      <dgm:spPr/>
    </dgm:pt>
    <dgm:pt modelId="{1445ADAF-960B-4554-BE13-CBB9BA691EFF}" type="pres">
      <dgm:prSet presAssocID="{33E6504F-7D65-4177-9135-2C710B8729E5}" presName="tile1" presStyleLbl="node1" presStyleIdx="0" presStyleCnt="4"/>
      <dgm:spPr/>
    </dgm:pt>
    <dgm:pt modelId="{A70645C4-528C-4CCB-85FD-E0A165A90369}" type="pres">
      <dgm:prSet presAssocID="{33E6504F-7D65-4177-9135-2C710B8729E5}" presName="tile1text" presStyleLbl="node1" presStyleIdx="0" presStyleCnt="4">
        <dgm:presLayoutVars>
          <dgm:chMax val="0"/>
          <dgm:chPref val="0"/>
          <dgm:bulletEnabled val="1"/>
        </dgm:presLayoutVars>
      </dgm:prSet>
      <dgm:spPr/>
    </dgm:pt>
    <dgm:pt modelId="{E903A64C-FDB8-4FE4-8D3C-9BDBEE823897}" type="pres">
      <dgm:prSet presAssocID="{33E6504F-7D65-4177-9135-2C710B8729E5}" presName="tile2" presStyleLbl="node1" presStyleIdx="1" presStyleCnt="4"/>
      <dgm:spPr/>
    </dgm:pt>
    <dgm:pt modelId="{A4C621E4-202E-41BA-874C-012F2F3D9566}" type="pres">
      <dgm:prSet presAssocID="{33E6504F-7D65-4177-9135-2C710B8729E5}" presName="tile2text" presStyleLbl="node1" presStyleIdx="1" presStyleCnt="4">
        <dgm:presLayoutVars>
          <dgm:chMax val="0"/>
          <dgm:chPref val="0"/>
          <dgm:bulletEnabled val="1"/>
        </dgm:presLayoutVars>
      </dgm:prSet>
      <dgm:spPr/>
    </dgm:pt>
    <dgm:pt modelId="{C9E70443-871B-4B84-9362-8EE479D4B4C1}" type="pres">
      <dgm:prSet presAssocID="{33E6504F-7D65-4177-9135-2C710B8729E5}" presName="tile3" presStyleLbl="node1" presStyleIdx="2" presStyleCnt="4"/>
      <dgm:spPr/>
    </dgm:pt>
    <dgm:pt modelId="{A68DB38A-BD18-42EF-BF2C-F5EEB1AC2D87}" type="pres">
      <dgm:prSet presAssocID="{33E6504F-7D65-4177-9135-2C710B8729E5}" presName="tile3text" presStyleLbl="node1" presStyleIdx="2" presStyleCnt="4">
        <dgm:presLayoutVars>
          <dgm:chMax val="0"/>
          <dgm:chPref val="0"/>
          <dgm:bulletEnabled val="1"/>
        </dgm:presLayoutVars>
      </dgm:prSet>
      <dgm:spPr/>
    </dgm:pt>
    <dgm:pt modelId="{88292ED4-70FF-4199-BFA1-639CCC13FD91}" type="pres">
      <dgm:prSet presAssocID="{33E6504F-7D65-4177-9135-2C710B8729E5}" presName="tile4" presStyleLbl="node1" presStyleIdx="3" presStyleCnt="4"/>
      <dgm:spPr/>
    </dgm:pt>
    <dgm:pt modelId="{165B423F-FCAA-46E9-BBD8-335A9FFD682F}" type="pres">
      <dgm:prSet presAssocID="{33E6504F-7D65-4177-9135-2C710B8729E5}" presName="tile4text" presStyleLbl="node1" presStyleIdx="3" presStyleCnt="4">
        <dgm:presLayoutVars>
          <dgm:chMax val="0"/>
          <dgm:chPref val="0"/>
          <dgm:bulletEnabled val="1"/>
        </dgm:presLayoutVars>
      </dgm:prSet>
      <dgm:spPr/>
    </dgm:pt>
    <dgm:pt modelId="{52B02392-08A2-42D7-A830-E6AB4811664F}" type="pres">
      <dgm:prSet presAssocID="{33E6504F-7D65-4177-9135-2C710B8729E5}" presName="centerTile" presStyleLbl="fgShp" presStyleIdx="0" presStyleCnt="1">
        <dgm:presLayoutVars>
          <dgm:chMax val="0"/>
          <dgm:chPref val="0"/>
        </dgm:presLayoutVars>
      </dgm:prSet>
      <dgm:spPr/>
    </dgm:pt>
  </dgm:ptLst>
  <dgm:cxnLst>
    <dgm:cxn modelId="{8686B30D-5D4D-4096-B377-A4E0A2029AEC}" type="presOf" srcId="{74CE60C8-F6BE-4CA9-99F8-031034B16810}" destId="{1445ADAF-960B-4554-BE13-CBB9BA691EFF}" srcOrd="0" destOrd="0" presId="urn:microsoft.com/office/officeart/2005/8/layout/matrix1"/>
    <dgm:cxn modelId="{3E15C41C-184B-4C77-B9FA-BFD23A4B0E84}" srcId="{33E6504F-7D65-4177-9135-2C710B8729E5}" destId="{E3B9B63D-C3F4-480E-8C60-84A5840D3CBD}" srcOrd="0" destOrd="0" parTransId="{B32C6EE4-0B3D-4489-BB75-D38CB3EE4F66}" sibTransId="{6BC12672-8175-4D3A-B02B-9F7229A378EA}"/>
    <dgm:cxn modelId="{5A2A1968-5499-4808-A5B5-EE4493B48FB6}" type="presOf" srcId="{33E6504F-7D65-4177-9135-2C710B8729E5}" destId="{9ECC6A5D-43EE-4C31-A8B2-359CE71BD7EB}" srcOrd="0" destOrd="0" presId="urn:microsoft.com/office/officeart/2005/8/layout/matrix1"/>
    <dgm:cxn modelId="{5A36584E-440F-4AA5-8FE0-12518A03CB69}" type="presOf" srcId="{3FDB9433-97C8-4284-B423-CBF5F65619AB}" destId="{165B423F-FCAA-46E9-BBD8-335A9FFD682F}" srcOrd="1" destOrd="0" presId="urn:microsoft.com/office/officeart/2005/8/layout/matrix1"/>
    <dgm:cxn modelId="{571A9970-80C6-40F3-9130-643A46849DA2}" srcId="{E3B9B63D-C3F4-480E-8C60-84A5840D3CBD}" destId="{F40C2A39-D041-405F-B418-CD18E6EA90C7}" srcOrd="1" destOrd="0" parTransId="{A81A722C-409C-4D31-A64F-771374CE8784}" sibTransId="{7E2B4649-E52A-4E72-B282-195FC5DDE687}"/>
    <dgm:cxn modelId="{EA9C1151-5915-43C9-8779-BF0127BBD08C}" srcId="{E3B9B63D-C3F4-480E-8C60-84A5840D3CBD}" destId="{74CE60C8-F6BE-4CA9-99F8-031034B16810}" srcOrd="0" destOrd="0" parTransId="{E28C0E62-28E5-4D40-BB06-2ED349F675B0}" sibTransId="{F7F84781-6812-4595-BAF5-B152557DB88E}"/>
    <dgm:cxn modelId="{B6E0E292-FC5D-45B4-9078-C710A2AA8AA8}" type="presOf" srcId="{F40C2A39-D041-405F-B418-CD18E6EA90C7}" destId="{E903A64C-FDB8-4FE4-8D3C-9BDBEE823897}" srcOrd="0" destOrd="0" presId="urn:microsoft.com/office/officeart/2005/8/layout/matrix1"/>
    <dgm:cxn modelId="{2FB0AC95-7D14-4F6E-A9F3-E7B6D35FF6B6}" type="presOf" srcId="{F40C2A39-D041-405F-B418-CD18E6EA90C7}" destId="{A4C621E4-202E-41BA-874C-012F2F3D9566}" srcOrd="1" destOrd="0" presId="urn:microsoft.com/office/officeart/2005/8/layout/matrix1"/>
    <dgm:cxn modelId="{8DA5919E-30F9-4AEB-9D54-A0B6DC0DEF2A}" type="presOf" srcId="{3FDB9433-97C8-4284-B423-CBF5F65619AB}" destId="{88292ED4-70FF-4199-BFA1-639CCC13FD91}" srcOrd="0" destOrd="0" presId="urn:microsoft.com/office/officeart/2005/8/layout/matrix1"/>
    <dgm:cxn modelId="{F9C396B2-88B1-4D5C-AEFA-8873C236FE60}" srcId="{E3B9B63D-C3F4-480E-8C60-84A5840D3CBD}" destId="{3FDB9433-97C8-4284-B423-CBF5F65619AB}" srcOrd="3" destOrd="0" parTransId="{E214D584-BDD7-4538-A3F8-54685CB7E5BA}" sibTransId="{18C67532-A07F-425B-8F43-973A5A296B13}"/>
    <dgm:cxn modelId="{5DA636B9-EBED-4BC4-B1B0-6C3AA533BFF8}" srcId="{E3B9B63D-C3F4-480E-8C60-84A5840D3CBD}" destId="{5EB6A381-5C5F-4077-9367-AD97CA4159F0}" srcOrd="2" destOrd="0" parTransId="{A11E23C8-DC4A-46E6-92B0-9B15E24595B8}" sibTransId="{64A06A14-6DE4-4B0B-947B-60854EF79B57}"/>
    <dgm:cxn modelId="{E6C87BD7-2C58-4D55-8E0E-1A3CE4A921B1}" type="presOf" srcId="{5EB6A381-5C5F-4077-9367-AD97CA4159F0}" destId="{A68DB38A-BD18-42EF-BF2C-F5EEB1AC2D87}" srcOrd="1" destOrd="0" presId="urn:microsoft.com/office/officeart/2005/8/layout/matrix1"/>
    <dgm:cxn modelId="{99F7FBE3-5F0E-4626-BCD9-02AE34B07A0E}" type="presOf" srcId="{5EB6A381-5C5F-4077-9367-AD97CA4159F0}" destId="{C9E70443-871B-4B84-9362-8EE479D4B4C1}" srcOrd="0" destOrd="0" presId="urn:microsoft.com/office/officeart/2005/8/layout/matrix1"/>
    <dgm:cxn modelId="{60A930E8-AEE5-4AF7-9882-C1424B6F7F3B}" type="presOf" srcId="{E3B9B63D-C3F4-480E-8C60-84A5840D3CBD}" destId="{52B02392-08A2-42D7-A830-E6AB4811664F}" srcOrd="0" destOrd="0" presId="urn:microsoft.com/office/officeart/2005/8/layout/matrix1"/>
    <dgm:cxn modelId="{5F1F78FC-B041-4C4F-9B05-2EB3429B14D5}" type="presOf" srcId="{74CE60C8-F6BE-4CA9-99F8-031034B16810}" destId="{A70645C4-528C-4CCB-85FD-E0A165A90369}" srcOrd="1" destOrd="0" presId="urn:microsoft.com/office/officeart/2005/8/layout/matrix1"/>
    <dgm:cxn modelId="{CD885160-375F-4F93-955D-9A4EA39DF4F5}" type="presParOf" srcId="{9ECC6A5D-43EE-4C31-A8B2-359CE71BD7EB}" destId="{933D4B43-5CEC-41F8-95D4-A7DB63671EAA}" srcOrd="0" destOrd="0" presId="urn:microsoft.com/office/officeart/2005/8/layout/matrix1"/>
    <dgm:cxn modelId="{8AFE58C3-CAFD-4985-B11E-C50D912F119A}" type="presParOf" srcId="{933D4B43-5CEC-41F8-95D4-A7DB63671EAA}" destId="{1445ADAF-960B-4554-BE13-CBB9BA691EFF}" srcOrd="0" destOrd="0" presId="urn:microsoft.com/office/officeart/2005/8/layout/matrix1"/>
    <dgm:cxn modelId="{29BC473E-A503-444A-A0FC-726EBFB0458F}" type="presParOf" srcId="{933D4B43-5CEC-41F8-95D4-A7DB63671EAA}" destId="{A70645C4-528C-4CCB-85FD-E0A165A90369}" srcOrd="1" destOrd="0" presId="urn:microsoft.com/office/officeart/2005/8/layout/matrix1"/>
    <dgm:cxn modelId="{7D9A5B19-8524-4B68-819A-2790F5645EE0}" type="presParOf" srcId="{933D4B43-5CEC-41F8-95D4-A7DB63671EAA}" destId="{E903A64C-FDB8-4FE4-8D3C-9BDBEE823897}" srcOrd="2" destOrd="0" presId="urn:microsoft.com/office/officeart/2005/8/layout/matrix1"/>
    <dgm:cxn modelId="{DED20784-A798-470D-8398-2F8C2E2AB427}" type="presParOf" srcId="{933D4B43-5CEC-41F8-95D4-A7DB63671EAA}" destId="{A4C621E4-202E-41BA-874C-012F2F3D9566}" srcOrd="3" destOrd="0" presId="urn:microsoft.com/office/officeart/2005/8/layout/matrix1"/>
    <dgm:cxn modelId="{DCA5656C-5539-445F-AA32-1215B075213C}" type="presParOf" srcId="{933D4B43-5CEC-41F8-95D4-A7DB63671EAA}" destId="{C9E70443-871B-4B84-9362-8EE479D4B4C1}" srcOrd="4" destOrd="0" presId="urn:microsoft.com/office/officeart/2005/8/layout/matrix1"/>
    <dgm:cxn modelId="{AC1DA454-CD97-4964-BBB0-D9E523251876}" type="presParOf" srcId="{933D4B43-5CEC-41F8-95D4-A7DB63671EAA}" destId="{A68DB38A-BD18-42EF-BF2C-F5EEB1AC2D87}" srcOrd="5" destOrd="0" presId="urn:microsoft.com/office/officeart/2005/8/layout/matrix1"/>
    <dgm:cxn modelId="{7AE02509-9D70-420F-8252-1FE318DEB9FD}" type="presParOf" srcId="{933D4B43-5CEC-41F8-95D4-A7DB63671EAA}" destId="{88292ED4-70FF-4199-BFA1-639CCC13FD91}" srcOrd="6" destOrd="0" presId="urn:microsoft.com/office/officeart/2005/8/layout/matrix1"/>
    <dgm:cxn modelId="{D3A0DDC6-53A9-4D69-9955-C040E804D1BD}" type="presParOf" srcId="{933D4B43-5CEC-41F8-95D4-A7DB63671EAA}" destId="{165B423F-FCAA-46E9-BBD8-335A9FFD682F}" srcOrd="7" destOrd="0" presId="urn:microsoft.com/office/officeart/2005/8/layout/matrix1"/>
    <dgm:cxn modelId="{E2B60378-AF97-4715-AF2D-FE082BAFC35D}" type="presParOf" srcId="{9ECC6A5D-43EE-4C31-A8B2-359CE71BD7EB}" destId="{52B02392-08A2-42D7-A830-E6AB4811664F}" srcOrd="1" destOrd="0" presId="urn:microsoft.com/office/officeart/2005/8/layout/matrix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8DA7BA67-4F7C-4C0E-A90B-00B22AF81FFC}"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s-ES"/>
        </a:p>
      </dgm:t>
    </dgm:pt>
    <dgm:pt modelId="{C05A0AEE-91E1-434B-927B-9AF0A1B4221B}">
      <dgm:prSet phldrT="[Text]"/>
      <dgm:spPr/>
      <dgm:t>
        <a:bodyPr/>
        <a:lstStyle/>
        <a:p>
          <a:pPr>
            <a:lnSpc>
              <a:spcPct val="100000"/>
            </a:lnSpc>
            <a:defRPr cap="all"/>
          </a:pPr>
          <a:r>
            <a:rPr lang="es-ES" dirty="0"/>
            <a:t>Divide y vencerás</a:t>
          </a:r>
        </a:p>
      </dgm:t>
    </dgm:pt>
    <dgm:pt modelId="{E8BC5A1B-8D25-49A3-B1C0-10EFE6754756}" type="parTrans" cxnId="{9E0C6E87-A993-4550-8AA4-89629999AE07}">
      <dgm:prSet/>
      <dgm:spPr/>
      <dgm:t>
        <a:bodyPr/>
        <a:lstStyle/>
        <a:p>
          <a:endParaRPr lang="es-ES"/>
        </a:p>
      </dgm:t>
    </dgm:pt>
    <dgm:pt modelId="{83F701A0-8AF4-4A78-8E3B-19AFFD8224EF}" type="sibTrans" cxnId="{9E0C6E87-A993-4550-8AA4-89629999AE07}">
      <dgm:prSet/>
      <dgm:spPr/>
      <dgm:t>
        <a:bodyPr/>
        <a:lstStyle/>
        <a:p>
          <a:endParaRPr lang="es-ES"/>
        </a:p>
      </dgm:t>
    </dgm:pt>
    <dgm:pt modelId="{D259E3E6-ADF0-4971-ACC5-3AEF86736A49}">
      <dgm:prSet phldrT="[Text]"/>
      <dgm:spPr/>
      <dgm:t>
        <a:bodyPr/>
        <a:lstStyle/>
        <a:p>
          <a:pPr>
            <a:lnSpc>
              <a:spcPct val="100000"/>
            </a:lnSpc>
            <a:defRPr cap="all"/>
          </a:pPr>
          <a:r>
            <a:rPr lang="es-ES" dirty="0"/>
            <a:t>Recolectar todo los datos posible</a:t>
          </a:r>
        </a:p>
      </dgm:t>
    </dgm:pt>
    <dgm:pt modelId="{2DD41D1C-B1F7-4B38-A166-68F6171A7575}" type="parTrans" cxnId="{2A329118-9BAE-4331-B20F-3AE0B40535F9}">
      <dgm:prSet/>
      <dgm:spPr/>
      <dgm:t>
        <a:bodyPr/>
        <a:lstStyle/>
        <a:p>
          <a:endParaRPr lang="es-ES"/>
        </a:p>
      </dgm:t>
    </dgm:pt>
    <dgm:pt modelId="{D10E6BC4-22C2-4574-8368-178278DC14D4}" type="sibTrans" cxnId="{2A329118-9BAE-4331-B20F-3AE0B40535F9}">
      <dgm:prSet/>
      <dgm:spPr/>
      <dgm:t>
        <a:bodyPr/>
        <a:lstStyle/>
        <a:p>
          <a:endParaRPr lang="es-ES"/>
        </a:p>
      </dgm:t>
    </dgm:pt>
    <dgm:pt modelId="{8548F0ED-5E8A-4AFA-AFEF-1AE545FDE3EE}">
      <dgm:prSet phldrT="[Text]"/>
      <dgm:spPr/>
      <dgm:t>
        <a:bodyPr/>
        <a:lstStyle/>
        <a:p>
          <a:pPr>
            <a:lnSpc>
              <a:spcPct val="100000"/>
            </a:lnSpc>
            <a:defRPr cap="all"/>
          </a:pPr>
          <a:r>
            <a:rPr lang="es-ES" dirty="0"/>
            <a:t>Desarrollar el proyecto en un ambiente ideal</a:t>
          </a:r>
        </a:p>
      </dgm:t>
    </dgm:pt>
    <dgm:pt modelId="{8C00AF64-9956-4D2F-8D54-6A9FD8C60297}" type="parTrans" cxnId="{0760B6AB-DFDC-40F5-B79B-AB495BAD664C}">
      <dgm:prSet/>
      <dgm:spPr/>
      <dgm:t>
        <a:bodyPr/>
        <a:lstStyle/>
        <a:p>
          <a:endParaRPr lang="es-ES"/>
        </a:p>
      </dgm:t>
    </dgm:pt>
    <dgm:pt modelId="{91794E11-8BB6-44C5-B757-2C7A4A8DD4D3}" type="sibTrans" cxnId="{0760B6AB-DFDC-40F5-B79B-AB495BAD664C}">
      <dgm:prSet/>
      <dgm:spPr/>
      <dgm:t>
        <a:bodyPr/>
        <a:lstStyle/>
        <a:p>
          <a:endParaRPr lang="es-ES"/>
        </a:p>
      </dgm:t>
    </dgm:pt>
    <dgm:pt modelId="{73CE1F7F-EE95-4DE0-9A72-4BC79315BC90}">
      <dgm:prSet phldrT="[Text]"/>
      <dgm:spPr/>
      <dgm:t>
        <a:bodyPr/>
        <a:lstStyle/>
        <a:p>
          <a:pPr>
            <a:lnSpc>
              <a:spcPct val="100000"/>
            </a:lnSpc>
            <a:defRPr cap="all"/>
          </a:pPr>
          <a:r>
            <a:rPr lang="es-ES" dirty="0"/>
            <a:t>Tener el historial de entrenamientos</a:t>
          </a:r>
        </a:p>
      </dgm:t>
    </dgm:pt>
    <dgm:pt modelId="{B6FABAD8-65CE-4B85-971B-B8DC3F1F22DF}" type="parTrans" cxnId="{351C8F88-456F-4BB6-AF72-C0F56DF6F97A}">
      <dgm:prSet/>
      <dgm:spPr/>
      <dgm:t>
        <a:bodyPr/>
        <a:lstStyle/>
        <a:p>
          <a:endParaRPr lang="es-ES"/>
        </a:p>
      </dgm:t>
    </dgm:pt>
    <dgm:pt modelId="{639C3129-4FF5-4887-9B6E-F3B9C4D77127}" type="sibTrans" cxnId="{351C8F88-456F-4BB6-AF72-C0F56DF6F97A}">
      <dgm:prSet/>
      <dgm:spPr/>
    </dgm:pt>
    <dgm:pt modelId="{9B79A923-9D23-4C81-BC6C-D123EC43AA44}" type="pres">
      <dgm:prSet presAssocID="{8DA7BA67-4F7C-4C0E-A90B-00B22AF81FFC}" presName="root" presStyleCnt="0">
        <dgm:presLayoutVars>
          <dgm:dir/>
          <dgm:resizeHandles val="exact"/>
        </dgm:presLayoutVars>
      </dgm:prSet>
      <dgm:spPr/>
    </dgm:pt>
    <dgm:pt modelId="{C151B79A-CDA5-4F22-BD42-C45EBE587C0B}" type="pres">
      <dgm:prSet presAssocID="{C05A0AEE-91E1-434B-927B-9AF0A1B4221B}" presName="compNode" presStyleCnt="0"/>
      <dgm:spPr/>
    </dgm:pt>
    <dgm:pt modelId="{4076E796-5AD7-4848-BF2B-420B6A5E57E1}" type="pres">
      <dgm:prSet presAssocID="{C05A0AEE-91E1-434B-927B-9AF0A1B4221B}" presName="iconBgRect" presStyleLbl="bgShp" presStyleIdx="0" presStyleCnt="4"/>
      <dgm:spPr/>
    </dgm:pt>
    <dgm:pt modelId="{98699F92-2849-42A9-9251-D9A83BE341AD}" type="pres">
      <dgm:prSet presAssocID="{C05A0AEE-91E1-434B-927B-9AF0A1B4221B}"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Puzzle"/>
        </a:ext>
      </dgm:extLst>
    </dgm:pt>
    <dgm:pt modelId="{0732E7CB-E8D4-4B28-9F97-04824DB22638}" type="pres">
      <dgm:prSet presAssocID="{C05A0AEE-91E1-434B-927B-9AF0A1B4221B}" presName="spaceRect" presStyleCnt="0"/>
      <dgm:spPr/>
    </dgm:pt>
    <dgm:pt modelId="{C060B426-2CD8-411A-8CD1-4E3D274A5D69}" type="pres">
      <dgm:prSet presAssocID="{C05A0AEE-91E1-434B-927B-9AF0A1B4221B}" presName="textRect" presStyleLbl="revTx" presStyleIdx="0" presStyleCnt="4">
        <dgm:presLayoutVars>
          <dgm:chMax val="1"/>
          <dgm:chPref val="1"/>
        </dgm:presLayoutVars>
      </dgm:prSet>
      <dgm:spPr/>
    </dgm:pt>
    <dgm:pt modelId="{7B15DA3D-B4F5-425E-868F-E5DF21222B33}" type="pres">
      <dgm:prSet presAssocID="{83F701A0-8AF4-4A78-8E3B-19AFFD8224EF}" presName="sibTrans" presStyleCnt="0"/>
      <dgm:spPr/>
    </dgm:pt>
    <dgm:pt modelId="{12360C18-7673-4364-AB38-61387306B8C5}" type="pres">
      <dgm:prSet presAssocID="{D259E3E6-ADF0-4971-ACC5-3AEF86736A49}" presName="compNode" presStyleCnt="0"/>
      <dgm:spPr/>
    </dgm:pt>
    <dgm:pt modelId="{F53B6E84-96CD-405D-A10C-400DB85DAE72}" type="pres">
      <dgm:prSet presAssocID="{D259E3E6-ADF0-4971-ACC5-3AEF86736A49}" presName="iconBgRect" presStyleLbl="bgShp" presStyleIdx="1" presStyleCnt="4"/>
      <dgm:spPr/>
    </dgm:pt>
    <dgm:pt modelId="{765A9DF4-407F-4214-939D-617E95A8D1A5}" type="pres">
      <dgm:prSet presAssocID="{D259E3E6-ADF0-4971-ACC5-3AEF86736A49}"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Questions"/>
        </a:ext>
      </dgm:extLst>
    </dgm:pt>
    <dgm:pt modelId="{9021B87A-CD71-4250-B666-7A27FB10614F}" type="pres">
      <dgm:prSet presAssocID="{D259E3E6-ADF0-4971-ACC5-3AEF86736A49}" presName="spaceRect" presStyleCnt="0"/>
      <dgm:spPr/>
    </dgm:pt>
    <dgm:pt modelId="{8EE8FA18-3CD4-4E85-8DF8-885A5AE52F71}" type="pres">
      <dgm:prSet presAssocID="{D259E3E6-ADF0-4971-ACC5-3AEF86736A49}" presName="textRect" presStyleLbl="revTx" presStyleIdx="1" presStyleCnt="4">
        <dgm:presLayoutVars>
          <dgm:chMax val="1"/>
          <dgm:chPref val="1"/>
        </dgm:presLayoutVars>
      </dgm:prSet>
      <dgm:spPr/>
    </dgm:pt>
    <dgm:pt modelId="{A70F58A3-55CD-46DF-82E4-3884B7AD2172}" type="pres">
      <dgm:prSet presAssocID="{D10E6BC4-22C2-4574-8368-178278DC14D4}" presName="sibTrans" presStyleCnt="0"/>
      <dgm:spPr/>
    </dgm:pt>
    <dgm:pt modelId="{E6C68CC2-0AF0-4B23-86EF-40EF91C054F6}" type="pres">
      <dgm:prSet presAssocID="{8548F0ED-5E8A-4AFA-AFEF-1AE545FDE3EE}" presName="compNode" presStyleCnt="0"/>
      <dgm:spPr/>
    </dgm:pt>
    <dgm:pt modelId="{5018DC80-BC6D-482E-BD5D-F5DADE379EF3}" type="pres">
      <dgm:prSet presAssocID="{8548F0ED-5E8A-4AFA-AFEF-1AE545FDE3EE}" presName="iconBgRect" presStyleLbl="bgShp" presStyleIdx="2" presStyleCnt="4"/>
      <dgm:spPr/>
    </dgm:pt>
    <dgm:pt modelId="{1287860D-49F6-48CF-BB5C-CFF17C7E8CE1}" type="pres">
      <dgm:prSet presAssocID="{8548F0ED-5E8A-4AFA-AFEF-1AE545FDE3EE}"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eciduous tree"/>
        </a:ext>
      </dgm:extLst>
    </dgm:pt>
    <dgm:pt modelId="{21E68624-DE5D-493E-914C-1B349516E80D}" type="pres">
      <dgm:prSet presAssocID="{8548F0ED-5E8A-4AFA-AFEF-1AE545FDE3EE}" presName="spaceRect" presStyleCnt="0"/>
      <dgm:spPr/>
    </dgm:pt>
    <dgm:pt modelId="{B5C8A120-C451-49B9-B428-23F76636AFAF}" type="pres">
      <dgm:prSet presAssocID="{8548F0ED-5E8A-4AFA-AFEF-1AE545FDE3EE}" presName="textRect" presStyleLbl="revTx" presStyleIdx="2" presStyleCnt="4">
        <dgm:presLayoutVars>
          <dgm:chMax val="1"/>
          <dgm:chPref val="1"/>
        </dgm:presLayoutVars>
      </dgm:prSet>
      <dgm:spPr/>
    </dgm:pt>
    <dgm:pt modelId="{8888DC37-6435-4BB2-93C4-9FED0516CC96}" type="pres">
      <dgm:prSet presAssocID="{91794E11-8BB6-44C5-B757-2C7A4A8DD4D3}" presName="sibTrans" presStyleCnt="0"/>
      <dgm:spPr/>
    </dgm:pt>
    <dgm:pt modelId="{AF457599-BB25-4232-9DB7-A364875F467A}" type="pres">
      <dgm:prSet presAssocID="{73CE1F7F-EE95-4DE0-9A72-4BC79315BC90}" presName="compNode" presStyleCnt="0"/>
      <dgm:spPr/>
    </dgm:pt>
    <dgm:pt modelId="{DD2D8054-F5D3-4B3D-975E-4209EAAD1D64}" type="pres">
      <dgm:prSet presAssocID="{73CE1F7F-EE95-4DE0-9A72-4BC79315BC90}" presName="iconBgRect" presStyleLbl="bgShp" presStyleIdx="3" presStyleCnt="4"/>
      <dgm:spPr/>
    </dgm:pt>
    <dgm:pt modelId="{7837ED56-05C0-46F8-9065-CD2076AFA2F9}" type="pres">
      <dgm:prSet presAssocID="{73CE1F7F-EE95-4DE0-9A72-4BC79315BC90}"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Statistics"/>
        </a:ext>
      </dgm:extLst>
    </dgm:pt>
    <dgm:pt modelId="{8DA2A50A-054C-4791-9E26-80E836293FBC}" type="pres">
      <dgm:prSet presAssocID="{73CE1F7F-EE95-4DE0-9A72-4BC79315BC90}" presName="spaceRect" presStyleCnt="0"/>
      <dgm:spPr/>
    </dgm:pt>
    <dgm:pt modelId="{9696B2B1-2177-4855-977E-AAB12BD64011}" type="pres">
      <dgm:prSet presAssocID="{73CE1F7F-EE95-4DE0-9A72-4BC79315BC90}" presName="textRect" presStyleLbl="revTx" presStyleIdx="3" presStyleCnt="4">
        <dgm:presLayoutVars>
          <dgm:chMax val="1"/>
          <dgm:chPref val="1"/>
        </dgm:presLayoutVars>
      </dgm:prSet>
      <dgm:spPr/>
    </dgm:pt>
  </dgm:ptLst>
  <dgm:cxnLst>
    <dgm:cxn modelId="{1B06C402-7DE8-43B3-8B9F-05F907C5FA43}" type="presOf" srcId="{8DA7BA67-4F7C-4C0E-A90B-00B22AF81FFC}" destId="{9B79A923-9D23-4C81-BC6C-D123EC43AA44}" srcOrd="0" destOrd="0" presId="urn:microsoft.com/office/officeart/2018/5/layout/IconCircleLabelList"/>
    <dgm:cxn modelId="{5AA0EC0A-23B6-469A-B579-4B06404C544A}" type="presOf" srcId="{73CE1F7F-EE95-4DE0-9A72-4BC79315BC90}" destId="{9696B2B1-2177-4855-977E-AAB12BD64011}" srcOrd="0" destOrd="0" presId="urn:microsoft.com/office/officeart/2018/5/layout/IconCircleLabelList"/>
    <dgm:cxn modelId="{2A329118-9BAE-4331-B20F-3AE0B40535F9}" srcId="{8DA7BA67-4F7C-4C0E-A90B-00B22AF81FFC}" destId="{D259E3E6-ADF0-4971-ACC5-3AEF86736A49}" srcOrd="1" destOrd="0" parTransId="{2DD41D1C-B1F7-4B38-A166-68F6171A7575}" sibTransId="{D10E6BC4-22C2-4574-8368-178278DC14D4}"/>
    <dgm:cxn modelId="{D84D201E-5B28-4DBA-AD6B-64B03B211117}" type="presOf" srcId="{C05A0AEE-91E1-434B-927B-9AF0A1B4221B}" destId="{C060B426-2CD8-411A-8CD1-4E3D274A5D69}" srcOrd="0" destOrd="0" presId="urn:microsoft.com/office/officeart/2018/5/layout/IconCircleLabelList"/>
    <dgm:cxn modelId="{F163F34A-28CD-4046-9894-CC79E326E64A}" type="presOf" srcId="{8548F0ED-5E8A-4AFA-AFEF-1AE545FDE3EE}" destId="{B5C8A120-C451-49B9-B428-23F76636AFAF}" srcOrd="0" destOrd="0" presId="urn:microsoft.com/office/officeart/2018/5/layout/IconCircleLabelList"/>
    <dgm:cxn modelId="{9E0C6E87-A993-4550-8AA4-89629999AE07}" srcId="{8DA7BA67-4F7C-4C0E-A90B-00B22AF81FFC}" destId="{C05A0AEE-91E1-434B-927B-9AF0A1B4221B}" srcOrd="0" destOrd="0" parTransId="{E8BC5A1B-8D25-49A3-B1C0-10EFE6754756}" sibTransId="{83F701A0-8AF4-4A78-8E3B-19AFFD8224EF}"/>
    <dgm:cxn modelId="{351C8F88-456F-4BB6-AF72-C0F56DF6F97A}" srcId="{8DA7BA67-4F7C-4C0E-A90B-00B22AF81FFC}" destId="{73CE1F7F-EE95-4DE0-9A72-4BC79315BC90}" srcOrd="3" destOrd="0" parTransId="{B6FABAD8-65CE-4B85-971B-B8DC3F1F22DF}" sibTransId="{639C3129-4FF5-4887-9B6E-F3B9C4D77127}"/>
    <dgm:cxn modelId="{BE32E5A3-CC51-47CE-A840-3BE23FA88FF8}" type="presOf" srcId="{D259E3E6-ADF0-4971-ACC5-3AEF86736A49}" destId="{8EE8FA18-3CD4-4E85-8DF8-885A5AE52F71}" srcOrd="0" destOrd="0" presId="urn:microsoft.com/office/officeart/2018/5/layout/IconCircleLabelList"/>
    <dgm:cxn modelId="{0760B6AB-DFDC-40F5-B79B-AB495BAD664C}" srcId="{8DA7BA67-4F7C-4C0E-A90B-00B22AF81FFC}" destId="{8548F0ED-5E8A-4AFA-AFEF-1AE545FDE3EE}" srcOrd="2" destOrd="0" parTransId="{8C00AF64-9956-4D2F-8D54-6A9FD8C60297}" sibTransId="{91794E11-8BB6-44C5-B757-2C7A4A8DD4D3}"/>
    <dgm:cxn modelId="{F6631ECB-0EE8-4375-9FEA-01EA5AB76A31}" type="presParOf" srcId="{9B79A923-9D23-4C81-BC6C-D123EC43AA44}" destId="{C151B79A-CDA5-4F22-BD42-C45EBE587C0B}" srcOrd="0" destOrd="0" presId="urn:microsoft.com/office/officeart/2018/5/layout/IconCircleLabelList"/>
    <dgm:cxn modelId="{8F333605-2473-4697-BD45-6F0FCA991F06}" type="presParOf" srcId="{C151B79A-CDA5-4F22-BD42-C45EBE587C0B}" destId="{4076E796-5AD7-4848-BF2B-420B6A5E57E1}" srcOrd="0" destOrd="0" presId="urn:microsoft.com/office/officeart/2018/5/layout/IconCircleLabelList"/>
    <dgm:cxn modelId="{226CF437-3D4B-44D5-8D4D-C506DD53B3FC}" type="presParOf" srcId="{C151B79A-CDA5-4F22-BD42-C45EBE587C0B}" destId="{98699F92-2849-42A9-9251-D9A83BE341AD}" srcOrd="1" destOrd="0" presId="urn:microsoft.com/office/officeart/2018/5/layout/IconCircleLabelList"/>
    <dgm:cxn modelId="{32339C48-EFD9-44A5-8BB3-772958F6C17E}" type="presParOf" srcId="{C151B79A-CDA5-4F22-BD42-C45EBE587C0B}" destId="{0732E7CB-E8D4-4B28-9F97-04824DB22638}" srcOrd="2" destOrd="0" presId="urn:microsoft.com/office/officeart/2018/5/layout/IconCircleLabelList"/>
    <dgm:cxn modelId="{13F3E988-B5F8-4F13-8EB0-811EEB1BE0ED}" type="presParOf" srcId="{C151B79A-CDA5-4F22-BD42-C45EBE587C0B}" destId="{C060B426-2CD8-411A-8CD1-4E3D274A5D69}" srcOrd="3" destOrd="0" presId="urn:microsoft.com/office/officeart/2018/5/layout/IconCircleLabelList"/>
    <dgm:cxn modelId="{52A70F03-6B14-4FE7-B9BC-CAA8ADE08E9A}" type="presParOf" srcId="{9B79A923-9D23-4C81-BC6C-D123EC43AA44}" destId="{7B15DA3D-B4F5-425E-868F-E5DF21222B33}" srcOrd="1" destOrd="0" presId="urn:microsoft.com/office/officeart/2018/5/layout/IconCircleLabelList"/>
    <dgm:cxn modelId="{6D36EE52-46B3-41C4-BF55-9C227CCDB924}" type="presParOf" srcId="{9B79A923-9D23-4C81-BC6C-D123EC43AA44}" destId="{12360C18-7673-4364-AB38-61387306B8C5}" srcOrd="2" destOrd="0" presId="urn:microsoft.com/office/officeart/2018/5/layout/IconCircleLabelList"/>
    <dgm:cxn modelId="{5D46688C-50A8-42F5-9A56-70963AC4BC77}" type="presParOf" srcId="{12360C18-7673-4364-AB38-61387306B8C5}" destId="{F53B6E84-96CD-405D-A10C-400DB85DAE72}" srcOrd="0" destOrd="0" presId="urn:microsoft.com/office/officeart/2018/5/layout/IconCircleLabelList"/>
    <dgm:cxn modelId="{41D22BC8-0F76-4ECE-AD2B-BD75C2771728}" type="presParOf" srcId="{12360C18-7673-4364-AB38-61387306B8C5}" destId="{765A9DF4-407F-4214-939D-617E95A8D1A5}" srcOrd="1" destOrd="0" presId="urn:microsoft.com/office/officeart/2018/5/layout/IconCircleLabelList"/>
    <dgm:cxn modelId="{859B105F-3562-4F68-899B-8089B45B0902}" type="presParOf" srcId="{12360C18-7673-4364-AB38-61387306B8C5}" destId="{9021B87A-CD71-4250-B666-7A27FB10614F}" srcOrd="2" destOrd="0" presId="urn:microsoft.com/office/officeart/2018/5/layout/IconCircleLabelList"/>
    <dgm:cxn modelId="{37D352ED-2DD1-47AD-8051-AE00111B5539}" type="presParOf" srcId="{12360C18-7673-4364-AB38-61387306B8C5}" destId="{8EE8FA18-3CD4-4E85-8DF8-885A5AE52F71}" srcOrd="3" destOrd="0" presId="urn:microsoft.com/office/officeart/2018/5/layout/IconCircleLabelList"/>
    <dgm:cxn modelId="{7F2FA739-0E3B-4487-B23F-1596817D7CDE}" type="presParOf" srcId="{9B79A923-9D23-4C81-BC6C-D123EC43AA44}" destId="{A70F58A3-55CD-46DF-82E4-3884B7AD2172}" srcOrd="3" destOrd="0" presId="urn:microsoft.com/office/officeart/2018/5/layout/IconCircleLabelList"/>
    <dgm:cxn modelId="{38E63422-3C3E-4A9B-8222-FFFC7F141BE4}" type="presParOf" srcId="{9B79A923-9D23-4C81-BC6C-D123EC43AA44}" destId="{E6C68CC2-0AF0-4B23-86EF-40EF91C054F6}" srcOrd="4" destOrd="0" presId="urn:microsoft.com/office/officeart/2018/5/layout/IconCircleLabelList"/>
    <dgm:cxn modelId="{9EB0A850-8AE8-4EF3-9A61-6A3DF148FE07}" type="presParOf" srcId="{E6C68CC2-0AF0-4B23-86EF-40EF91C054F6}" destId="{5018DC80-BC6D-482E-BD5D-F5DADE379EF3}" srcOrd="0" destOrd="0" presId="urn:microsoft.com/office/officeart/2018/5/layout/IconCircleLabelList"/>
    <dgm:cxn modelId="{D6283B3A-E5C0-4540-A54F-EF7240B3A9C7}" type="presParOf" srcId="{E6C68CC2-0AF0-4B23-86EF-40EF91C054F6}" destId="{1287860D-49F6-48CF-BB5C-CFF17C7E8CE1}" srcOrd="1" destOrd="0" presId="urn:microsoft.com/office/officeart/2018/5/layout/IconCircleLabelList"/>
    <dgm:cxn modelId="{D740BA6B-C391-49A3-81AF-75E090F6D451}" type="presParOf" srcId="{E6C68CC2-0AF0-4B23-86EF-40EF91C054F6}" destId="{21E68624-DE5D-493E-914C-1B349516E80D}" srcOrd="2" destOrd="0" presId="urn:microsoft.com/office/officeart/2018/5/layout/IconCircleLabelList"/>
    <dgm:cxn modelId="{B211DC77-FF7B-4FDE-9FFB-EA2EC6B424D4}" type="presParOf" srcId="{E6C68CC2-0AF0-4B23-86EF-40EF91C054F6}" destId="{B5C8A120-C451-49B9-B428-23F76636AFAF}" srcOrd="3" destOrd="0" presId="urn:microsoft.com/office/officeart/2018/5/layout/IconCircleLabelList"/>
    <dgm:cxn modelId="{EC174D80-A28F-4E9E-B6E0-33DB9DF8AFF7}" type="presParOf" srcId="{9B79A923-9D23-4C81-BC6C-D123EC43AA44}" destId="{8888DC37-6435-4BB2-93C4-9FED0516CC96}" srcOrd="5" destOrd="0" presId="urn:microsoft.com/office/officeart/2018/5/layout/IconCircleLabelList"/>
    <dgm:cxn modelId="{812D4EC0-D8A5-40A0-BB3D-84A4D3E72EAF}" type="presParOf" srcId="{9B79A923-9D23-4C81-BC6C-D123EC43AA44}" destId="{AF457599-BB25-4232-9DB7-A364875F467A}" srcOrd="6" destOrd="0" presId="urn:microsoft.com/office/officeart/2018/5/layout/IconCircleLabelList"/>
    <dgm:cxn modelId="{145F6BBE-36A0-4D40-AAE2-41808ADB4732}" type="presParOf" srcId="{AF457599-BB25-4232-9DB7-A364875F467A}" destId="{DD2D8054-F5D3-4B3D-975E-4209EAAD1D64}" srcOrd="0" destOrd="0" presId="urn:microsoft.com/office/officeart/2018/5/layout/IconCircleLabelList"/>
    <dgm:cxn modelId="{9DF2E629-2555-4CB1-A662-C37F493CA0EB}" type="presParOf" srcId="{AF457599-BB25-4232-9DB7-A364875F467A}" destId="{7837ED56-05C0-46F8-9065-CD2076AFA2F9}" srcOrd="1" destOrd="0" presId="urn:microsoft.com/office/officeart/2018/5/layout/IconCircleLabelList"/>
    <dgm:cxn modelId="{88267C69-F18D-4FF1-8E0F-E6763671C11D}" type="presParOf" srcId="{AF457599-BB25-4232-9DB7-A364875F467A}" destId="{8DA2A50A-054C-4791-9E26-80E836293FBC}" srcOrd="2" destOrd="0" presId="urn:microsoft.com/office/officeart/2018/5/layout/IconCircleLabelList"/>
    <dgm:cxn modelId="{01CF8357-6249-439D-BADA-3CB57DA6A19F}" type="presParOf" srcId="{AF457599-BB25-4232-9DB7-A364875F467A}" destId="{9696B2B1-2177-4855-977E-AAB12BD64011}"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AFF2F8-FD9E-4BEF-A730-E36E6E073E2C}">
      <dsp:nvSpPr>
        <dsp:cNvPr id="0" name=""/>
        <dsp:cNvSpPr/>
      </dsp:nvSpPr>
      <dsp:spPr>
        <a:xfrm>
          <a:off x="989778" y="465986"/>
          <a:ext cx="1264867" cy="1264867"/>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96EDDBA-659D-4ECE-8C5D-125D5EA47E25}">
      <dsp:nvSpPr>
        <dsp:cNvPr id="0" name=""/>
        <dsp:cNvSpPr/>
      </dsp:nvSpPr>
      <dsp:spPr>
        <a:xfrm>
          <a:off x="1259340" y="735548"/>
          <a:ext cx="725743" cy="72574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48C2B2D1-524C-410F-B0B7-65F03BD38CCE}">
      <dsp:nvSpPr>
        <dsp:cNvPr id="0" name=""/>
        <dsp:cNvSpPr/>
      </dsp:nvSpPr>
      <dsp:spPr>
        <a:xfrm>
          <a:off x="585436" y="2124829"/>
          <a:ext cx="2073553"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defRPr cap="all"/>
          </a:pPr>
          <a:r>
            <a:rPr lang="es-ES" sz="2400" kern="1200"/>
            <a:t>Salud</a:t>
          </a:r>
        </a:p>
      </dsp:txBody>
      <dsp:txXfrm>
        <a:off x="585436" y="2124829"/>
        <a:ext cx="2073553" cy="720000"/>
      </dsp:txXfrm>
    </dsp:sp>
    <dsp:sp modelId="{EE0DB45A-80F2-42BF-84D1-4729BFFC2C4D}">
      <dsp:nvSpPr>
        <dsp:cNvPr id="0" name=""/>
        <dsp:cNvSpPr/>
      </dsp:nvSpPr>
      <dsp:spPr>
        <a:xfrm>
          <a:off x="3426203" y="465986"/>
          <a:ext cx="1264867" cy="1264867"/>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5404C64-5EED-4534-86E8-A9075201A3E8}">
      <dsp:nvSpPr>
        <dsp:cNvPr id="0" name=""/>
        <dsp:cNvSpPr/>
      </dsp:nvSpPr>
      <dsp:spPr>
        <a:xfrm>
          <a:off x="3695765" y="735548"/>
          <a:ext cx="725743" cy="72574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76E6C2AF-438B-4335-A7AE-23BBB925C877}">
      <dsp:nvSpPr>
        <dsp:cNvPr id="0" name=""/>
        <dsp:cNvSpPr/>
      </dsp:nvSpPr>
      <dsp:spPr>
        <a:xfrm>
          <a:off x="3021860" y="2124829"/>
          <a:ext cx="2073553"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defRPr cap="all"/>
          </a:pPr>
          <a:r>
            <a:rPr lang="es-ES" sz="2400" kern="1200"/>
            <a:t>Social</a:t>
          </a:r>
        </a:p>
      </dsp:txBody>
      <dsp:txXfrm>
        <a:off x="3021860" y="2124829"/>
        <a:ext cx="2073553" cy="720000"/>
      </dsp:txXfrm>
    </dsp:sp>
    <dsp:sp modelId="{160A1CE9-F156-47FB-975A-68B131D8FA81}">
      <dsp:nvSpPr>
        <dsp:cNvPr id="0" name=""/>
        <dsp:cNvSpPr/>
      </dsp:nvSpPr>
      <dsp:spPr>
        <a:xfrm>
          <a:off x="5862628" y="465986"/>
          <a:ext cx="1264867" cy="1264867"/>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D759B91-75C2-4332-9FBB-664B9D818ABE}">
      <dsp:nvSpPr>
        <dsp:cNvPr id="0" name=""/>
        <dsp:cNvSpPr/>
      </dsp:nvSpPr>
      <dsp:spPr>
        <a:xfrm>
          <a:off x="6132190" y="735548"/>
          <a:ext cx="725743" cy="72574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812349A2-B3DF-413F-BF53-38C90440E9F3}">
      <dsp:nvSpPr>
        <dsp:cNvPr id="0" name=""/>
        <dsp:cNvSpPr/>
      </dsp:nvSpPr>
      <dsp:spPr>
        <a:xfrm>
          <a:off x="5458285" y="2124829"/>
          <a:ext cx="2073553"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defRPr cap="all"/>
          </a:pPr>
          <a:r>
            <a:rPr lang="es-ES" sz="2400" kern="1200"/>
            <a:t>Deporte</a:t>
          </a:r>
        </a:p>
      </dsp:txBody>
      <dsp:txXfrm>
        <a:off x="5458285" y="2124829"/>
        <a:ext cx="2073553" cy="720000"/>
      </dsp:txXfrm>
    </dsp:sp>
    <dsp:sp modelId="{AB91723F-AF88-4781-9887-514363FE64B1}">
      <dsp:nvSpPr>
        <dsp:cNvPr id="0" name=""/>
        <dsp:cNvSpPr/>
      </dsp:nvSpPr>
      <dsp:spPr>
        <a:xfrm>
          <a:off x="8299053" y="465986"/>
          <a:ext cx="1264867" cy="1264867"/>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EC26157-8E44-4CAA-BC23-6CBB914337AF}">
      <dsp:nvSpPr>
        <dsp:cNvPr id="0" name=""/>
        <dsp:cNvSpPr/>
      </dsp:nvSpPr>
      <dsp:spPr>
        <a:xfrm>
          <a:off x="8568615" y="735548"/>
          <a:ext cx="725743" cy="72574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9E386549-5DE4-4C3C-9DB7-78C137833D15}">
      <dsp:nvSpPr>
        <dsp:cNvPr id="0" name=""/>
        <dsp:cNvSpPr/>
      </dsp:nvSpPr>
      <dsp:spPr>
        <a:xfrm>
          <a:off x="7894710" y="2124829"/>
          <a:ext cx="2073553"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defRPr cap="all"/>
          </a:pPr>
          <a:r>
            <a:rPr lang="es-ES" sz="2400" kern="1200"/>
            <a:t>Tecnología</a:t>
          </a:r>
        </a:p>
      </dsp:txBody>
      <dsp:txXfrm>
        <a:off x="7894710" y="2124829"/>
        <a:ext cx="2073553"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7D1B94-0C20-4DB8-B850-20FA59931817}">
      <dsp:nvSpPr>
        <dsp:cNvPr id="0" name=""/>
        <dsp:cNvSpPr/>
      </dsp:nvSpPr>
      <dsp:spPr>
        <a:xfrm>
          <a:off x="1369873" y="427857"/>
          <a:ext cx="5006054" cy="1738536"/>
        </a:xfrm>
        <a:prstGeom prst="ellipse">
          <a:avLst/>
        </a:prstGeom>
        <a:solidFill>
          <a:schemeClr val="accent1">
            <a:tint val="50000"/>
            <a:alpha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0C251E1-B77C-43E3-88E3-67116D9C3EA4}">
      <dsp:nvSpPr>
        <dsp:cNvPr id="0" name=""/>
        <dsp:cNvSpPr/>
      </dsp:nvSpPr>
      <dsp:spPr>
        <a:xfrm>
          <a:off x="3395579" y="4684943"/>
          <a:ext cx="970165" cy="620906"/>
        </a:xfrm>
        <a:prstGeom prst="downArrow">
          <a:avLst/>
        </a:prstGeom>
        <a:blipFill rotWithShape="1">
          <a:blip xmlns:r="http://schemas.openxmlformats.org/officeDocument/2006/relationships" r:embed="rId1">
            <a:duotone>
              <a:schemeClr val="accent1">
                <a:tint val="40000"/>
                <a:hueOff val="0"/>
                <a:satOff val="0"/>
                <a:lumOff val="0"/>
                <a:alphaOff val="0"/>
                <a:tint val="98000"/>
                <a:lumMod val="102000"/>
              </a:schemeClr>
              <a:schemeClr val="accent1">
                <a:tint val="40000"/>
                <a:hueOff val="0"/>
                <a:satOff val="0"/>
                <a:lumOff val="0"/>
                <a:alphaOff val="0"/>
                <a:shade val="98000"/>
                <a:lumMod val="98000"/>
              </a:schemeClr>
            </a:duotone>
          </a:blip>
          <a:tile tx="0" ty="0" sx="100000" sy="100000" flip="none" algn="tl"/>
        </a:blipFill>
        <a:ln>
          <a:noFill/>
        </a:ln>
        <a:effectLst/>
      </dsp:spPr>
      <dsp:style>
        <a:lnRef idx="0">
          <a:scrgbClr r="0" g="0" b="0"/>
        </a:lnRef>
        <a:fillRef idx="3">
          <a:scrgbClr r="0" g="0" b="0"/>
        </a:fillRef>
        <a:effectRef idx="2">
          <a:scrgbClr r="0" g="0" b="0"/>
        </a:effectRef>
        <a:fontRef idx="minor"/>
      </dsp:style>
    </dsp:sp>
    <dsp:sp modelId="{95B5FD11-724D-4D9D-A483-65D113C8565B}">
      <dsp:nvSpPr>
        <dsp:cNvPr id="0" name=""/>
        <dsp:cNvSpPr/>
      </dsp:nvSpPr>
      <dsp:spPr>
        <a:xfrm>
          <a:off x="1552265" y="5181668"/>
          <a:ext cx="4656795" cy="11641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2024" tIns="192024" rIns="192024" bIns="192024" numCol="1" spcCol="1270" anchor="ctr" anchorCtr="0">
          <a:noAutofit/>
        </a:bodyPr>
        <a:lstStyle/>
        <a:p>
          <a:pPr marL="0" lvl="0" indent="0" algn="ctr" defTabSz="1200150">
            <a:lnSpc>
              <a:spcPct val="90000"/>
            </a:lnSpc>
            <a:spcBef>
              <a:spcPct val="0"/>
            </a:spcBef>
            <a:spcAft>
              <a:spcPct val="35000"/>
            </a:spcAft>
            <a:buNone/>
          </a:pPr>
          <a:r>
            <a:rPr lang="es-ES" sz="2700" kern="1200" dirty="0" err="1"/>
            <a:t>Random</a:t>
          </a:r>
          <a:r>
            <a:rPr lang="es-ES" sz="2700" kern="1200" dirty="0"/>
            <a:t> Forest </a:t>
          </a:r>
          <a:r>
            <a:rPr lang="es-ES" sz="2700" kern="1200" dirty="0" err="1"/>
            <a:t>Regression</a:t>
          </a:r>
          <a:endParaRPr lang="es-ES" sz="2700" kern="1200" dirty="0"/>
        </a:p>
      </dsp:txBody>
      <dsp:txXfrm>
        <a:off x="1552265" y="5181668"/>
        <a:ext cx="4656795" cy="1164198"/>
      </dsp:txXfrm>
    </dsp:sp>
    <dsp:sp modelId="{379FDA4B-9B90-421A-9168-C2F1FFE171E8}">
      <dsp:nvSpPr>
        <dsp:cNvPr id="0" name=""/>
        <dsp:cNvSpPr/>
      </dsp:nvSpPr>
      <dsp:spPr>
        <a:xfrm>
          <a:off x="3189904" y="2300664"/>
          <a:ext cx="1746298" cy="1746298"/>
        </a:xfrm>
        <a:prstGeom prst="ellipse">
          <a:avLst/>
        </a:prstGeom>
        <a:blipFill rotWithShape="1">
          <a:blip xmlns:r="http://schemas.openxmlformats.org/officeDocument/2006/relationships" r:embed="rId1">
            <a:duotone>
              <a:schemeClr val="accent1">
                <a:alpha val="90000"/>
                <a:hueOff val="0"/>
                <a:satOff val="0"/>
                <a:lumOff val="0"/>
                <a:alphaOff val="0"/>
                <a:tint val="98000"/>
                <a:lumMod val="102000"/>
              </a:schemeClr>
              <a:schemeClr val="accent1">
                <a:alpha val="90000"/>
                <a:hueOff val="0"/>
                <a:satOff val="0"/>
                <a:lumOff val="0"/>
                <a:alphaOff val="0"/>
                <a:shade val="98000"/>
                <a:lumMod val="98000"/>
              </a:schemeClr>
            </a:duotone>
          </a:blip>
          <a:tile tx="0" ty="0" sx="100000" sy="100000" flip="none" algn="tl"/>
        </a:blip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r>
            <a:rPr lang="es-ES" sz="1900" kern="1200" dirty="0"/>
            <a:t>ELM</a:t>
          </a:r>
        </a:p>
      </dsp:txBody>
      <dsp:txXfrm>
        <a:off x="3445643" y="2556403"/>
        <a:ext cx="1234820" cy="1234820"/>
      </dsp:txXfrm>
    </dsp:sp>
    <dsp:sp modelId="{B20565ED-1CEB-4B4C-A8E3-023B7ADC31B4}">
      <dsp:nvSpPr>
        <dsp:cNvPr id="0" name=""/>
        <dsp:cNvSpPr/>
      </dsp:nvSpPr>
      <dsp:spPr>
        <a:xfrm>
          <a:off x="1940331" y="990553"/>
          <a:ext cx="1746298" cy="1746298"/>
        </a:xfrm>
        <a:prstGeom prst="ellipse">
          <a:avLst/>
        </a:prstGeom>
        <a:blipFill rotWithShape="1">
          <a:blip xmlns:r="http://schemas.openxmlformats.org/officeDocument/2006/relationships" r:embed="rId1">
            <a:duotone>
              <a:schemeClr val="accent1">
                <a:alpha val="90000"/>
                <a:hueOff val="0"/>
                <a:satOff val="0"/>
                <a:lumOff val="0"/>
                <a:alphaOff val="-20000"/>
                <a:tint val="98000"/>
                <a:lumMod val="102000"/>
              </a:schemeClr>
              <a:schemeClr val="accent1">
                <a:alpha val="90000"/>
                <a:hueOff val="0"/>
                <a:satOff val="0"/>
                <a:lumOff val="0"/>
                <a:alphaOff val="-20000"/>
                <a:shade val="98000"/>
                <a:lumMod val="98000"/>
              </a:schemeClr>
            </a:duotone>
          </a:blip>
          <a:tile tx="0" ty="0" sx="100000" sy="100000" flip="none" algn="tl"/>
        </a:blip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r>
            <a:rPr lang="es-ES" sz="1900" kern="1200" dirty="0" err="1"/>
            <a:t>AdaBoost</a:t>
          </a:r>
          <a:r>
            <a:rPr lang="es-ES" sz="1900" kern="1200" dirty="0"/>
            <a:t> Árboles</a:t>
          </a:r>
        </a:p>
      </dsp:txBody>
      <dsp:txXfrm>
        <a:off x="2196070" y="1246292"/>
        <a:ext cx="1234820" cy="1234820"/>
      </dsp:txXfrm>
    </dsp:sp>
    <dsp:sp modelId="{822AA328-C83E-4B53-86CF-A222CC6ACE57}">
      <dsp:nvSpPr>
        <dsp:cNvPr id="0" name=""/>
        <dsp:cNvSpPr/>
      </dsp:nvSpPr>
      <dsp:spPr>
        <a:xfrm>
          <a:off x="3725436" y="568337"/>
          <a:ext cx="1746298" cy="1746298"/>
        </a:xfrm>
        <a:prstGeom prst="ellipse">
          <a:avLst/>
        </a:prstGeom>
        <a:blipFill rotWithShape="1">
          <a:blip xmlns:r="http://schemas.openxmlformats.org/officeDocument/2006/relationships" r:embed="rId1">
            <a:duotone>
              <a:schemeClr val="accent1">
                <a:alpha val="90000"/>
                <a:hueOff val="0"/>
                <a:satOff val="0"/>
                <a:lumOff val="0"/>
                <a:alphaOff val="-40000"/>
                <a:tint val="98000"/>
                <a:lumMod val="102000"/>
              </a:schemeClr>
              <a:schemeClr val="accent1">
                <a:alpha val="90000"/>
                <a:hueOff val="0"/>
                <a:satOff val="0"/>
                <a:lumOff val="0"/>
                <a:alphaOff val="-40000"/>
                <a:shade val="98000"/>
                <a:lumMod val="98000"/>
              </a:schemeClr>
            </a:duotone>
          </a:blip>
          <a:tile tx="0" ty="0" sx="100000" sy="100000" flip="none" algn="tl"/>
        </a:blip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r>
            <a:rPr lang="es-ES" sz="1900" kern="1200" dirty="0"/>
            <a:t>KNN  SVM</a:t>
          </a:r>
        </a:p>
      </dsp:txBody>
      <dsp:txXfrm>
        <a:off x="3981175" y="824076"/>
        <a:ext cx="1234820" cy="1234820"/>
      </dsp:txXfrm>
    </dsp:sp>
    <dsp:sp modelId="{3FEEE441-CE25-4A56-BE35-0FAE14AC12CC}">
      <dsp:nvSpPr>
        <dsp:cNvPr id="0" name=""/>
        <dsp:cNvSpPr/>
      </dsp:nvSpPr>
      <dsp:spPr>
        <a:xfrm>
          <a:off x="1164198" y="214420"/>
          <a:ext cx="5432927" cy="4346342"/>
        </a:xfrm>
        <a:prstGeom prst="funnel">
          <a:avLst/>
        </a:prstGeom>
        <a:solidFill>
          <a:schemeClr val="lt1">
            <a:alpha val="40000"/>
            <a:hueOff val="0"/>
            <a:satOff val="0"/>
            <a:lumOff val="0"/>
            <a:alphaOff val="0"/>
          </a:schemeClr>
        </a:solidFill>
        <a:ln w="9525" cap="rnd" cmpd="sng" algn="ctr">
          <a:solidFill>
            <a:schemeClr val="accent1">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0926A29-EA93-434A-91C6-96F51D506B79}">
      <dsp:nvSpPr>
        <dsp:cNvPr id="0" name=""/>
        <dsp:cNvSpPr/>
      </dsp:nvSpPr>
      <dsp:spPr>
        <a:xfrm>
          <a:off x="0" y="0"/>
          <a:ext cx="8396900" cy="791345"/>
        </a:xfrm>
        <a:prstGeom prst="roundRect">
          <a:avLst>
            <a:gd name="adj" fmla="val 10000"/>
          </a:avLst>
        </a:prstGeom>
        <a:blipFill rotWithShape="1">
          <a:blip xmlns:r="http://schemas.openxmlformats.org/officeDocument/2006/relationships" r:embed="rId1">
            <a:duotone>
              <a:schemeClr val="accent1">
                <a:hueOff val="0"/>
                <a:satOff val="0"/>
                <a:lumOff val="0"/>
                <a:alphaOff val="0"/>
                <a:tint val="98000"/>
                <a:lumMod val="102000"/>
              </a:schemeClr>
              <a:schemeClr val="accent1">
                <a:hueOff val="0"/>
                <a:satOff val="0"/>
                <a:lumOff val="0"/>
                <a:alphaOff val="0"/>
                <a:shade val="98000"/>
                <a:lumMod val="98000"/>
              </a:schemeClr>
            </a:duotone>
          </a:blip>
          <a:tile tx="0" ty="0" sx="100000" sy="100000" flip="none" algn="tl"/>
        </a:blip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s-ES" sz="2400" kern="1200" dirty="0"/>
            <a:t>Seguimiento de esqueleto</a:t>
          </a:r>
        </a:p>
      </dsp:txBody>
      <dsp:txXfrm>
        <a:off x="23178" y="23178"/>
        <a:ext cx="7450389" cy="744989"/>
      </dsp:txXfrm>
    </dsp:sp>
    <dsp:sp modelId="{AD3CDD10-1072-40AE-908F-34A26BDB39F0}">
      <dsp:nvSpPr>
        <dsp:cNvPr id="0" name=""/>
        <dsp:cNvSpPr/>
      </dsp:nvSpPr>
      <dsp:spPr>
        <a:xfrm>
          <a:off x="627041" y="901254"/>
          <a:ext cx="8396900" cy="791345"/>
        </a:xfrm>
        <a:prstGeom prst="roundRect">
          <a:avLst>
            <a:gd name="adj" fmla="val 10000"/>
          </a:avLst>
        </a:prstGeom>
        <a:blipFill rotWithShape="1">
          <a:blip xmlns:r="http://schemas.openxmlformats.org/officeDocument/2006/relationships" r:embed="rId1">
            <a:duotone>
              <a:schemeClr val="accent1">
                <a:hueOff val="0"/>
                <a:satOff val="0"/>
                <a:lumOff val="0"/>
                <a:alphaOff val="0"/>
                <a:tint val="98000"/>
                <a:lumMod val="102000"/>
              </a:schemeClr>
              <a:schemeClr val="accent1">
                <a:hueOff val="0"/>
                <a:satOff val="0"/>
                <a:lumOff val="0"/>
                <a:alphaOff val="0"/>
                <a:shade val="98000"/>
                <a:lumMod val="98000"/>
              </a:schemeClr>
            </a:duotone>
          </a:blip>
          <a:tile tx="0" ty="0" sx="100000" sy="100000" flip="none" algn="tl"/>
        </a:blip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s-ES" sz="2400" kern="1200" dirty="0"/>
            <a:t>Reconocimiento de movimientos estáticos</a:t>
          </a:r>
        </a:p>
      </dsp:txBody>
      <dsp:txXfrm>
        <a:off x="650219" y="924432"/>
        <a:ext cx="7209128" cy="744989"/>
      </dsp:txXfrm>
    </dsp:sp>
    <dsp:sp modelId="{034D07ED-CA56-48E8-A314-A476BD63F1CF}">
      <dsp:nvSpPr>
        <dsp:cNvPr id="0" name=""/>
        <dsp:cNvSpPr/>
      </dsp:nvSpPr>
      <dsp:spPr>
        <a:xfrm>
          <a:off x="1254082" y="1802509"/>
          <a:ext cx="8396900" cy="791345"/>
        </a:xfrm>
        <a:prstGeom prst="roundRect">
          <a:avLst>
            <a:gd name="adj" fmla="val 10000"/>
          </a:avLst>
        </a:prstGeom>
        <a:blipFill rotWithShape="1">
          <a:blip xmlns:r="http://schemas.openxmlformats.org/officeDocument/2006/relationships" r:embed="rId1">
            <a:duotone>
              <a:schemeClr val="accent1">
                <a:hueOff val="0"/>
                <a:satOff val="0"/>
                <a:lumOff val="0"/>
                <a:alphaOff val="0"/>
                <a:tint val="98000"/>
                <a:lumMod val="102000"/>
              </a:schemeClr>
              <a:schemeClr val="accent1">
                <a:hueOff val="0"/>
                <a:satOff val="0"/>
                <a:lumOff val="0"/>
                <a:alphaOff val="0"/>
                <a:shade val="98000"/>
                <a:lumMod val="98000"/>
              </a:schemeClr>
            </a:duotone>
          </a:blip>
          <a:tile tx="0" ty="0" sx="100000" sy="100000" flip="none" algn="tl"/>
        </a:blip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s-ES" sz="2400" kern="1200" dirty="0"/>
            <a:t>Reconocimiento de movimiento dinámicos</a:t>
          </a:r>
        </a:p>
      </dsp:txBody>
      <dsp:txXfrm>
        <a:off x="1277260" y="1825687"/>
        <a:ext cx="7209128" cy="744989"/>
      </dsp:txXfrm>
    </dsp:sp>
    <dsp:sp modelId="{4F8BACC0-BA6C-4017-974A-5A5C2845EEDC}">
      <dsp:nvSpPr>
        <dsp:cNvPr id="0" name=""/>
        <dsp:cNvSpPr/>
      </dsp:nvSpPr>
      <dsp:spPr>
        <a:xfrm>
          <a:off x="1881123" y="2703764"/>
          <a:ext cx="8396900" cy="791345"/>
        </a:xfrm>
        <a:prstGeom prst="roundRect">
          <a:avLst>
            <a:gd name="adj" fmla="val 10000"/>
          </a:avLst>
        </a:prstGeom>
        <a:blipFill rotWithShape="1">
          <a:blip xmlns:r="http://schemas.openxmlformats.org/officeDocument/2006/relationships" r:embed="rId1">
            <a:duotone>
              <a:schemeClr val="accent1">
                <a:hueOff val="0"/>
                <a:satOff val="0"/>
                <a:lumOff val="0"/>
                <a:alphaOff val="0"/>
                <a:tint val="98000"/>
                <a:lumMod val="102000"/>
              </a:schemeClr>
              <a:schemeClr val="accent1">
                <a:hueOff val="0"/>
                <a:satOff val="0"/>
                <a:lumOff val="0"/>
                <a:alphaOff val="0"/>
                <a:shade val="98000"/>
                <a:lumMod val="98000"/>
              </a:schemeClr>
            </a:duotone>
          </a:blip>
          <a:tile tx="0" ty="0" sx="100000" sy="100000" flip="none" algn="tl"/>
        </a:blip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s-ES" sz="2400" kern="1200" dirty="0"/>
            <a:t>Rendimiento deportivo y análisis biomecánico</a:t>
          </a:r>
        </a:p>
      </dsp:txBody>
      <dsp:txXfrm>
        <a:off x="1904301" y="2726942"/>
        <a:ext cx="7209128" cy="744989"/>
      </dsp:txXfrm>
    </dsp:sp>
    <dsp:sp modelId="{C02F6E5F-8C70-4D8E-A9CF-B9D0073D2BD0}">
      <dsp:nvSpPr>
        <dsp:cNvPr id="0" name=""/>
        <dsp:cNvSpPr/>
      </dsp:nvSpPr>
      <dsp:spPr>
        <a:xfrm>
          <a:off x="2508165" y="3605019"/>
          <a:ext cx="8396900" cy="791345"/>
        </a:xfrm>
        <a:prstGeom prst="roundRect">
          <a:avLst>
            <a:gd name="adj" fmla="val 10000"/>
          </a:avLst>
        </a:prstGeom>
        <a:blipFill rotWithShape="1">
          <a:blip xmlns:r="http://schemas.openxmlformats.org/officeDocument/2006/relationships" r:embed="rId1">
            <a:duotone>
              <a:schemeClr val="accent1">
                <a:hueOff val="0"/>
                <a:satOff val="0"/>
                <a:lumOff val="0"/>
                <a:alphaOff val="0"/>
                <a:tint val="98000"/>
                <a:lumMod val="102000"/>
              </a:schemeClr>
              <a:schemeClr val="accent1">
                <a:hueOff val="0"/>
                <a:satOff val="0"/>
                <a:lumOff val="0"/>
                <a:alphaOff val="0"/>
                <a:shade val="98000"/>
                <a:lumMod val="98000"/>
              </a:schemeClr>
            </a:duotone>
          </a:blip>
          <a:tile tx="0" ty="0" sx="100000" sy="100000" flip="none" algn="tl"/>
        </a:blip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s-ES" sz="2400" kern="1200" dirty="0"/>
            <a:t>Rehabilitación del cuerpo</a:t>
          </a:r>
        </a:p>
      </dsp:txBody>
      <dsp:txXfrm>
        <a:off x="2531343" y="3628197"/>
        <a:ext cx="7209128" cy="744989"/>
      </dsp:txXfrm>
    </dsp:sp>
    <dsp:sp modelId="{DFDEAA40-7A3A-4E0B-9BA5-8ECF0B4AA98A}">
      <dsp:nvSpPr>
        <dsp:cNvPr id="0" name=""/>
        <dsp:cNvSpPr/>
      </dsp:nvSpPr>
      <dsp:spPr>
        <a:xfrm>
          <a:off x="7882526" y="578121"/>
          <a:ext cx="514374" cy="514374"/>
        </a:xfrm>
        <a:prstGeom prst="downArrow">
          <a:avLst>
            <a:gd name="adj1" fmla="val 55000"/>
            <a:gd name="adj2" fmla="val 45000"/>
          </a:avLst>
        </a:prstGeom>
        <a:solidFill>
          <a:schemeClr val="accent1">
            <a:alpha val="90000"/>
            <a:tint val="40000"/>
            <a:hueOff val="0"/>
            <a:satOff val="0"/>
            <a:lumOff val="0"/>
            <a:alphaOff val="0"/>
          </a:schemeClr>
        </a:solidFill>
        <a:ln w="9525" cap="rnd"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9210" tIns="29210" rIns="29210" bIns="29210" numCol="1" spcCol="1270" anchor="ctr" anchorCtr="0">
          <a:noAutofit/>
        </a:bodyPr>
        <a:lstStyle/>
        <a:p>
          <a:pPr marL="0" lvl="0" indent="0" algn="ctr" defTabSz="1022350">
            <a:lnSpc>
              <a:spcPct val="90000"/>
            </a:lnSpc>
            <a:spcBef>
              <a:spcPct val="0"/>
            </a:spcBef>
            <a:spcAft>
              <a:spcPct val="35000"/>
            </a:spcAft>
            <a:buNone/>
          </a:pPr>
          <a:endParaRPr lang="es-ES" sz="2300" kern="1200"/>
        </a:p>
      </dsp:txBody>
      <dsp:txXfrm>
        <a:off x="7998260" y="578121"/>
        <a:ext cx="282906" cy="387066"/>
      </dsp:txXfrm>
    </dsp:sp>
    <dsp:sp modelId="{968C6D71-AB12-4E8C-A0BD-47F8B38FFC03}">
      <dsp:nvSpPr>
        <dsp:cNvPr id="0" name=""/>
        <dsp:cNvSpPr/>
      </dsp:nvSpPr>
      <dsp:spPr>
        <a:xfrm>
          <a:off x="8509567" y="1479376"/>
          <a:ext cx="514374" cy="514374"/>
        </a:xfrm>
        <a:prstGeom prst="downArrow">
          <a:avLst>
            <a:gd name="adj1" fmla="val 55000"/>
            <a:gd name="adj2" fmla="val 45000"/>
          </a:avLst>
        </a:prstGeom>
        <a:solidFill>
          <a:schemeClr val="accent1">
            <a:alpha val="90000"/>
            <a:tint val="40000"/>
            <a:hueOff val="0"/>
            <a:satOff val="0"/>
            <a:lumOff val="0"/>
            <a:alphaOff val="0"/>
          </a:schemeClr>
        </a:solidFill>
        <a:ln w="9525" cap="rnd"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9210" tIns="29210" rIns="29210" bIns="29210" numCol="1" spcCol="1270" anchor="ctr" anchorCtr="0">
          <a:noAutofit/>
        </a:bodyPr>
        <a:lstStyle/>
        <a:p>
          <a:pPr marL="0" lvl="0" indent="0" algn="ctr" defTabSz="1022350">
            <a:lnSpc>
              <a:spcPct val="90000"/>
            </a:lnSpc>
            <a:spcBef>
              <a:spcPct val="0"/>
            </a:spcBef>
            <a:spcAft>
              <a:spcPct val="35000"/>
            </a:spcAft>
            <a:buNone/>
          </a:pPr>
          <a:endParaRPr lang="es-ES" sz="2300" kern="1200"/>
        </a:p>
      </dsp:txBody>
      <dsp:txXfrm>
        <a:off x="8625301" y="1479376"/>
        <a:ext cx="282906" cy="387066"/>
      </dsp:txXfrm>
    </dsp:sp>
    <dsp:sp modelId="{3C2C5BC3-15D3-4465-AB4B-76EC3B107018}">
      <dsp:nvSpPr>
        <dsp:cNvPr id="0" name=""/>
        <dsp:cNvSpPr/>
      </dsp:nvSpPr>
      <dsp:spPr>
        <a:xfrm>
          <a:off x="9136608" y="2367442"/>
          <a:ext cx="514374" cy="514374"/>
        </a:xfrm>
        <a:prstGeom prst="downArrow">
          <a:avLst>
            <a:gd name="adj1" fmla="val 55000"/>
            <a:gd name="adj2" fmla="val 45000"/>
          </a:avLst>
        </a:prstGeom>
        <a:solidFill>
          <a:schemeClr val="accent1">
            <a:alpha val="90000"/>
            <a:tint val="40000"/>
            <a:hueOff val="0"/>
            <a:satOff val="0"/>
            <a:lumOff val="0"/>
            <a:alphaOff val="0"/>
          </a:schemeClr>
        </a:solidFill>
        <a:ln w="9525" cap="rnd"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9210" tIns="29210" rIns="29210" bIns="29210" numCol="1" spcCol="1270" anchor="ctr" anchorCtr="0">
          <a:noAutofit/>
        </a:bodyPr>
        <a:lstStyle/>
        <a:p>
          <a:pPr marL="0" lvl="0" indent="0" algn="ctr" defTabSz="1022350">
            <a:lnSpc>
              <a:spcPct val="90000"/>
            </a:lnSpc>
            <a:spcBef>
              <a:spcPct val="0"/>
            </a:spcBef>
            <a:spcAft>
              <a:spcPct val="35000"/>
            </a:spcAft>
            <a:buNone/>
          </a:pPr>
          <a:endParaRPr lang="es-ES" sz="2300" kern="1200"/>
        </a:p>
      </dsp:txBody>
      <dsp:txXfrm>
        <a:off x="9252342" y="2367442"/>
        <a:ext cx="282906" cy="387066"/>
      </dsp:txXfrm>
    </dsp:sp>
    <dsp:sp modelId="{C1B9FDA2-6D7D-404B-BA19-4962A486A64A}">
      <dsp:nvSpPr>
        <dsp:cNvPr id="0" name=""/>
        <dsp:cNvSpPr/>
      </dsp:nvSpPr>
      <dsp:spPr>
        <a:xfrm>
          <a:off x="9763649" y="3277490"/>
          <a:ext cx="514374" cy="514374"/>
        </a:xfrm>
        <a:prstGeom prst="downArrow">
          <a:avLst>
            <a:gd name="adj1" fmla="val 55000"/>
            <a:gd name="adj2" fmla="val 45000"/>
          </a:avLst>
        </a:prstGeom>
        <a:solidFill>
          <a:schemeClr val="accent1">
            <a:alpha val="90000"/>
            <a:tint val="40000"/>
            <a:hueOff val="0"/>
            <a:satOff val="0"/>
            <a:lumOff val="0"/>
            <a:alphaOff val="0"/>
          </a:schemeClr>
        </a:solidFill>
        <a:ln w="9525" cap="rnd"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9210" tIns="29210" rIns="29210" bIns="29210" numCol="1" spcCol="1270" anchor="ctr" anchorCtr="0">
          <a:noAutofit/>
        </a:bodyPr>
        <a:lstStyle/>
        <a:p>
          <a:pPr marL="0" lvl="0" indent="0" algn="ctr" defTabSz="1022350">
            <a:lnSpc>
              <a:spcPct val="90000"/>
            </a:lnSpc>
            <a:spcBef>
              <a:spcPct val="0"/>
            </a:spcBef>
            <a:spcAft>
              <a:spcPct val="35000"/>
            </a:spcAft>
            <a:buNone/>
          </a:pPr>
          <a:endParaRPr lang="es-ES" sz="2300" kern="1200"/>
        </a:p>
      </dsp:txBody>
      <dsp:txXfrm>
        <a:off x="9879383" y="3277490"/>
        <a:ext cx="282906" cy="38706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E15570-7277-48B9-81E2-123750B5907A}">
      <dsp:nvSpPr>
        <dsp:cNvPr id="0" name=""/>
        <dsp:cNvSpPr/>
      </dsp:nvSpPr>
      <dsp:spPr>
        <a:xfrm>
          <a:off x="1707141" y="882938"/>
          <a:ext cx="361415" cy="91440"/>
        </a:xfrm>
        <a:custGeom>
          <a:avLst/>
          <a:gdLst/>
          <a:ahLst/>
          <a:cxnLst/>
          <a:rect l="0" t="0" r="0" b="0"/>
          <a:pathLst>
            <a:path>
              <a:moveTo>
                <a:pt x="0" y="45720"/>
              </a:moveTo>
              <a:lnTo>
                <a:pt x="361415" y="45720"/>
              </a:lnTo>
            </a:path>
          </a:pathLst>
        </a:custGeom>
        <a:noFill/>
        <a:ln w="9525" cap="rnd" cmpd="sng" algn="ctr">
          <a:solidFill>
            <a:schemeClr val="dk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s-ES" sz="500" kern="1200"/>
        </a:p>
      </dsp:txBody>
      <dsp:txXfrm>
        <a:off x="1878049" y="926698"/>
        <a:ext cx="19600" cy="3920"/>
      </dsp:txXfrm>
    </dsp:sp>
    <dsp:sp modelId="{9DCB6D91-6A8E-4FDF-8044-09A0AABE333C}">
      <dsp:nvSpPr>
        <dsp:cNvPr id="0" name=""/>
        <dsp:cNvSpPr/>
      </dsp:nvSpPr>
      <dsp:spPr>
        <a:xfrm>
          <a:off x="4527" y="417334"/>
          <a:ext cx="1704413" cy="1022648"/>
        </a:xfrm>
        <a:prstGeom prst="rect">
          <a:avLst/>
        </a:prstGeom>
        <a:solidFill>
          <a:schemeClr val="dk2">
            <a:hueOff val="0"/>
            <a:satOff val="0"/>
            <a:lumOff val="0"/>
            <a:alphaOff val="0"/>
          </a:schemeClr>
        </a:solidFill>
        <a:ln w="25400" cap="rnd" cmpd="sng" algn="ctr">
          <a:solidFill>
            <a:schemeClr val="lt2">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83518" tIns="87667" rIns="83518" bIns="87667" numCol="1" spcCol="1270" anchor="ctr" anchorCtr="0">
          <a:noAutofit/>
        </a:bodyPr>
        <a:lstStyle/>
        <a:p>
          <a:pPr marL="0" lvl="0" indent="0" algn="ctr" defTabSz="666750">
            <a:lnSpc>
              <a:spcPct val="90000"/>
            </a:lnSpc>
            <a:spcBef>
              <a:spcPct val="0"/>
            </a:spcBef>
            <a:spcAft>
              <a:spcPct val="35000"/>
            </a:spcAft>
            <a:buNone/>
          </a:pPr>
          <a:r>
            <a:rPr lang="es-ES" sz="1500" kern="1200" dirty="0"/>
            <a:t>Selección de movimiento</a:t>
          </a:r>
        </a:p>
      </dsp:txBody>
      <dsp:txXfrm>
        <a:off x="4527" y="417334"/>
        <a:ext cx="1704413" cy="1022648"/>
      </dsp:txXfrm>
    </dsp:sp>
    <dsp:sp modelId="{3BFA8B1D-FD66-4344-A31D-310742ED1A53}">
      <dsp:nvSpPr>
        <dsp:cNvPr id="0" name=""/>
        <dsp:cNvSpPr/>
      </dsp:nvSpPr>
      <dsp:spPr>
        <a:xfrm>
          <a:off x="3803570" y="882938"/>
          <a:ext cx="361415" cy="91440"/>
        </a:xfrm>
        <a:custGeom>
          <a:avLst/>
          <a:gdLst/>
          <a:ahLst/>
          <a:cxnLst/>
          <a:rect l="0" t="0" r="0" b="0"/>
          <a:pathLst>
            <a:path>
              <a:moveTo>
                <a:pt x="0" y="45720"/>
              </a:moveTo>
              <a:lnTo>
                <a:pt x="361415" y="45720"/>
              </a:lnTo>
            </a:path>
          </a:pathLst>
        </a:custGeom>
        <a:noFill/>
        <a:ln w="9525" cap="rnd" cmpd="sng" algn="ctr">
          <a:solidFill>
            <a:schemeClr val="dk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s-ES" sz="500" kern="1200"/>
        </a:p>
      </dsp:txBody>
      <dsp:txXfrm>
        <a:off x="3974478" y="926698"/>
        <a:ext cx="19600" cy="3920"/>
      </dsp:txXfrm>
    </dsp:sp>
    <dsp:sp modelId="{A3A4E3AD-464B-4317-9139-4194CEE1794D}">
      <dsp:nvSpPr>
        <dsp:cNvPr id="0" name=""/>
        <dsp:cNvSpPr/>
      </dsp:nvSpPr>
      <dsp:spPr>
        <a:xfrm>
          <a:off x="2100957" y="417334"/>
          <a:ext cx="1704413" cy="1022648"/>
        </a:xfrm>
        <a:prstGeom prst="rect">
          <a:avLst/>
        </a:prstGeom>
        <a:solidFill>
          <a:schemeClr val="dk2">
            <a:hueOff val="0"/>
            <a:satOff val="0"/>
            <a:lumOff val="0"/>
            <a:alphaOff val="0"/>
          </a:schemeClr>
        </a:solidFill>
        <a:ln w="25400" cap="rnd" cmpd="sng" algn="ctr">
          <a:solidFill>
            <a:schemeClr val="lt2">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83518" tIns="87667" rIns="83518" bIns="87667" numCol="1" spcCol="1270" anchor="ctr" anchorCtr="0">
          <a:noAutofit/>
        </a:bodyPr>
        <a:lstStyle/>
        <a:p>
          <a:pPr marL="0" lvl="0" indent="0" algn="ctr" defTabSz="666750">
            <a:lnSpc>
              <a:spcPct val="90000"/>
            </a:lnSpc>
            <a:spcBef>
              <a:spcPct val="0"/>
            </a:spcBef>
            <a:spcAft>
              <a:spcPct val="35000"/>
            </a:spcAft>
            <a:buNone/>
          </a:pPr>
          <a:r>
            <a:rPr lang="es-ES" sz="1500" kern="1200" dirty="0"/>
            <a:t>Toma de datos</a:t>
          </a:r>
        </a:p>
      </dsp:txBody>
      <dsp:txXfrm>
        <a:off x="2100957" y="417334"/>
        <a:ext cx="1704413" cy="1022648"/>
      </dsp:txXfrm>
    </dsp:sp>
    <dsp:sp modelId="{C83B0D16-7487-4D25-A8EC-17481E72F8B5}">
      <dsp:nvSpPr>
        <dsp:cNvPr id="0" name=""/>
        <dsp:cNvSpPr/>
      </dsp:nvSpPr>
      <dsp:spPr>
        <a:xfrm>
          <a:off x="856734" y="1438183"/>
          <a:ext cx="4192858" cy="361415"/>
        </a:xfrm>
        <a:custGeom>
          <a:avLst/>
          <a:gdLst/>
          <a:ahLst/>
          <a:cxnLst/>
          <a:rect l="0" t="0" r="0" b="0"/>
          <a:pathLst>
            <a:path>
              <a:moveTo>
                <a:pt x="4192858" y="0"/>
              </a:moveTo>
              <a:lnTo>
                <a:pt x="4192858" y="197807"/>
              </a:lnTo>
              <a:lnTo>
                <a:pt x="0" y="197807"/>
              </a:lnTo>
              <a:lnTo>
                <a:pt x="0" y="361415"/>
              </a:lnTo>
            </a:path>
          </a:pathLst>
        </a:custGeom>
        <a:noFill/>
        <a:ln w="9525" cap="rnd" cmpd="sng" algn="ctr">
          <a:solidFill>
            <a:schemeClr val="dk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s-ES" sz="500" kern="1200"/>
        </a:p>
      </dsp:txBody>
      <dsp:txXfrm>
        <a:off x="2847885" y="1616930"/>
        <a:ext cx="210557" cy="3920"/>
      </dsp:txXfrm>
    </dsp:sp>
    <dsp:sp modelId="{ECDAB352-C436-4348-A9A9-424D5FC2C832}">
      <dsp:nvSpPr>
        <dsp:cNvPr id="0" name=""/>
        <dsp:cNvSpPr/>
      </dsp:nvSpPr>
      <dsp:spPr>
        <a:xfrm>
          <a:off x="4197386" y="417334"/>
          <a:ext cx="1704413" cy="1022648"/>
        </a:xfrm>
        <a:prstGeom prst="rect">
          <a:avLst/>
        </a:prstGeom>
        <a:solidFill>
          <a:schemeClr val="dk2">
            <a:hueOff val="0"/>
            <a:satOff val="0"/>
            <a:lumOff val="0"/>
            <a:alphaOff val="0"/>
          </a:schemeClr>
        </a:solidFill>
        <a:ln w="25400" cap="rnd" cmpd="sng" algn="ctr">
          <a:solidFill>
            <a:schemeClr val="lt2">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83518" tIns="87667" rIns="83518" bIns="87667" numCol="1" spcCol="1270" anchor="ctr" anchorCtr="0">
          <a:noAutofit/>
        </a:bodyPr>
        <a:lstStyle/>
        <a:p>
          <a:pPr marL="0" lvl="0" indent="0" algn="ctr" defTabSz="666750">
            <a:lnSpc>
              <a:spcPct val="90000"/>
            </a:lnSpc>
            <a:spcBef>
              <a:spcPct val="0"/>
            </a:spcBef>
            <a:spcAft>
              <a:spcPct val="35000"/>
            </a:spcAft>
            <a:buNone/>
          </a:pPr>
          <a:r>
            <a:rPr lang="es-ES" sz="1500" kern="1200" dirty="0"/>
            <a:t>Documentación del movimiento</a:t>
          </a:r>
        </a:p>
      </dsp:txBody>
      <dsp:txXfrm>
        <a:off x="4197386" y="417334"/>
        <a:ext cx="1704413" cy="1022648"/>
      </dsp:txXfrm>
    </dsp:sp>
    <dsp:sp modelId="{0EC4B534-B401-4B58-92E8-3006C28C7611}">
      <dsp:nvSpPr>
        <dsp:cNvPr id="0" name=""/>
        <dsp:cNvSpPr/>
      </dsp:nvSpPr>
      <dsp:spPr>
        <a:xfrm>
          <a:off x="1707141" y="2297602"/>
          <a:ext cx="361415" cy="91440"/>
        </a:xfrm>
        <a:custGeom>
          <a:avLst/>
          <a:gdLst/>
          <a:ahLst/>
          <a:cxnLst/>
          <a:rect l="0" t="0" r="0" b="0"/>
          <a:pathLst>
            <a:path>
              <a:moveTo>
                <a:pt x="0" y="45720"/>
              </a:moveTo>
              <a:lnTo>
                <a:pt x="361415" y="45720"/>
              </a:lnTo>
            </a:path>
          </a:pathLst>
        </a:custGeom>
        <a:noFill/>
        <a:ln w="9525" cap="rnd" cmpd="sng" algn="ctr">
          <a:solidFill>
            <a:schemeClr val="dk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s-ES" sz="500" kern="1200"/>
        </a:p>
      </dsp:txBody>
      <dsp:txXfrm>
        <a:off x="1878049" y="2341362"/>
        <a:ext cx="19600" cy="3920"/>
      </dsp:txXfrm>
    </dsp:sp>
    <dsp:sp modelId="{5A66DCD7-5BAE-4CFC-9759-18EB46F54CE0}">
      <dsp:nvSpPr>
        <dsp:cNvPr id="0" name=""/>
        <dsp:cNvSpPr/>
      </dsp:nvSpPr>
      <dsp:spPr>
        <a:xfrm>
          <a:off x="4527" y="1831998"/>
          <a:ext cx="1704413" cy="1022648"/>
        </a:xfrm>
        <a:prstGeom prst="rect">
          <a:avLst/>
        </a:prstGeom>
        <a:solidFill>
          <a:schemeClr val="dk2">
            <a:hueOff val="0"/>
            <a:satOff val="0"/>
            <a:lumOff val="0"/>
            <a:alphaOff val="0"/>
          </a:schemeClr>
        </a:solidFill>
        <a:ln w="25400" cap="rnd" cmpd="sng" algn="ctr">
          <a:solidFill>
            <a:schemeClr val="lt2">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83518" tIns="87667" rIns="83518" bIns="87667" numCol="1" spcCol="1270" anchor="ctr" anchorCtr="0">
          <a:noAutofit/>
        </a:bodyPr>
        <a:lstStyle/>
        <a:p>
          <a:pPr marL="0" lvl="0" indent="0" algn="ctr" defTabSz="666750">
            <a:lnSpc>
              <a:spcPct val="90000"/>
            </a:lnSpc>
            <a:spcBef>
              <a:spcPct val="0"/>
            </a:spcBef>
            <a:spcAft>
              <a:spcPct val="35000"/>
            </a:spcAft>
            <a:buNone/>
          </a:pPr>
          <a:r>
            <a:rPr lang="es-ES" sz="1500" kern="1200" dirty="0"/>
            <a:t>Etiquetación de vídeos</a:t>
          </a:r>
        </a:p>
      </dsp:txBody>
      <dsp:txXfrm>
        <a:off x="4527" y="1831998"/>
        <a:ext cx="1704413" cy="1022648"/>
      </dsp:txXfrm>
    </dsp:sp>
    <dsp:sp modelId="{0307C729-0D61-438F-861A-1A99EA9048B9}">
      <dsp:nvSpPr>
        <dsp:cNvPr id="0" name=""/>
        <dsp:cNvSpPr/>
      </dsp:nvSpPr>
      <dsp:spPr>
        <a:xfrm>
          <a:off x="3803570" y="2297602"/>
          <a:ext cx="361415" cy="91440"/>
        </a:xfrm>
        <a:custGeom>
          <a:avLst/>
          <a:gdLst/>
          <a:ahLst/>
          <a:cxnLst/>
          <a:rect l="0" t="0" r="0" b="0"/>
          <a:pathLst>
            <a:path>
              <a:moveTo>
                <a:pt x="0" y="45720"/>
              </a:moveTo>
              <a:lnTo>
                <a:pt x="361415" y="45720"/>
              </a:lnTo>
            </a:path>
          </a:pathLst>
        </a:custGeom>
        <a:noFill/>
        <a:ln w="9525" cap="rnd" cmpd="sng" algn="ctr">
          <a:solidFill>
            <a:schemeClr val="dk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s-ES" sz="500" kern="1200"/>
        </a:p>
      </dsp:txBody>
      <dsp:txXfrm>
        <a:off x="3974478" y="2341362"/>
        <a:ext cx="19600" cy="3920"/>
      </dsp:txXfrm>
    </dsp:sp>
    <dsp:sp modelId="{13867E37-9244-4BDF-BE0C-D1F755443ACA}">
      <dsp:nvSpPr>
        <dsp:cNvPr id="0" name=""/>
        <dsp:cNvSpPr/>
      </dsp:nvSpPr>
      <dsp:spPr>
        <a:xfrm>
          <a:off x="2100957" y="1831998"/>
          <a:ext cx="1704413" cy="1022648"/>
        </a:xfrm>
        <a:prstGeom prst="rect">
          <a:avLst/>
        </a:prstGeom>
        <a:solidFill>
          <a:schemeClr val="dk2">
            <a:hueOff val="0"/>
            <a:satOff val="0"/>
            <a:lumOff val="0"/>
            <a:alphaOff val="0"/>
          </a:schemeClr>
        </a:solidFill>
        <a:ln w="25400" cap="rnd" cmpd="sng" algn="ctr">
          <a:solidFill>
            <a:schemeClr val="lt2">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83518" tIns="87667" rIns="83518" bIns="87667" numCol="1" spcCol="1270" anchor="ctr" anchorCtr="0">
          <a:noAutofit/>
        </a:bodyPr>
        <a:lstStyle/>
        <a:p>
          <a:pPr marL="0" lvl="0" indent="0" algn="ctr" defTabSz="666750">
            <a:lnSpc>
              <a:spcPct val="90000"/>
            </a:lnSpc>
            <a:spcBef>
              <a:spcPct val="0"/>
            </a:spcBef>
            <a:spcAft>
              <a:spcPct val="35000"/>
            </a:spcAft>
            <a:buNone/>
          </a:pPr>
          <a:r>
            <a:rPr lang="es-ES" sz="1500" kern="1200" dirty="0"/>
            <a:t>Construcción y pruebas del modelo</a:t>
          </a:r>
        </a:p>
      </dsp:txBody>
      <dsp:txXfrm>
        <a:off x="2100957" y="1831998"/>
        <a:ext cx="1704413" cy="1022648"/>
      </dsp:txXfrm>
    </dsp:sp>
    <dsp:sp modelId="{60A7066D-B0D1-48A1-86A5-17560E704165}">
      <dsp:nvSpPr>
        <dsp:cNvPr id="0" name=""/>
        <dsp:cNvSpPr/>
      </dsp:nvSpPr>
      <dsp:spPr>
        <a:xfrm>
          <a:off x="856734" y="2852846"/>
          <a:ext cx="4192858" cy="361415"/>
        </a:xfrm>
        <a:custGeom>
          <a:avLst/>
          <a:gdLst/>
          <a:ahLst/>
          <a:cxnLst/>
          <a:rect l="0" t="0" r="0" b="0"/>
          <a:pathLst>
            <a:path>
              <a:moveTo>
                <a:pt x="4192858" y="0"/>
              </a:moveTo>
              <a:lnTo>
                <a:pt x="4192858" y="197807"/>
              </a:lnTo>
              <a:lnTo>
                <a:pt x="0" y="197807"/>
              </a:lnTo>
              <a:lnTo>
                <a:pt x="0" y="361415"/>
              </a:lnTo>
            </a:path>
          </a:pathLst>
        </a:custGeom>
        <a:noFill/>
        <a:ln w="9525" cap="rnd" cmpd="sng" algn="ctr">
          <a:solidFill>
            <a:schemeClr val="dk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s-ES" sz="500" kern="1200"/>
        </a:p>
      </dsp:txBody>
      <dsp:txXfrm>
        <a:off x="2847885" y="3031594"/>
        <a:ext cx="210557" cy="3920"/>
      </dsp:txXfrm>
    </dsp:sp>
    <dsp:sp modelId="{FE7C0461-D88D-4547-B948-ED77DA8E4780}">
      <dsp:nvSpPr>
        <dsp:cNvPr id="0" name=""/>
        <dsp:cNvSpPr/>
      </dsp:nvSpPr>
      <dsp:spPr>
        <a:xfrm>
          <a:off x="4197386" y="1831998"/>
          <a:ext cx="1704413" cy="1022648"/>
        </a:xfrm>
        <a:prstGeom prst="rect">
          <a:avLst/>
        </a:prstGeom>
        <a:solidFill>
          <a:schemeClr val="dk2">
            <a:hueOff val="0"/>
            <a:satOff val="0"/>
            <a:lumOff val="0"/>
            <a:alphaOff val="0"/>
          </a:schemeClr>
        </a:solidFill>
        <a:ln w="25400" cap="rnd" cmpd="sng" algn="ctr">
          <a:solidFill>
            <a:schemeClr val="lt2">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83518" tIns="87667" rIns="83518" bIns="87667" numCol="1" spcCol="1270" anchor="ctr" anchorCtr="0">
          <a:noAutofit/>
        </a:bodyPr>
        <a:lstStyle/>
        <a:p>
          <a:pPr marL="0" lvl="0" indent="0" algn="ctr" defTabSz="666750">
            <a:lnSpc>
              <a:spcPct val="90000"/>
            </a:lnSpc>
            <a:spcBef>
              <a:spcPct val="0"/>
            </a:spcBef>
            <a:spcAft>
              <a:spcPct val="35000"/>
            </a:spcAft>
            <a:buNone/>
          </a:pPr>
          <a:r>
            <a:rPr lang="es-ES" sz="1500" kern="1200" dirty="0"/>
            <a:t>Selección y aceptación del modelo</a:t>
          </a:r>
        </a:p>
      </dsp:txBody>
      <dsp:txXfrm>
        <a:off x="4197386" y="1831998"/>
        <a:ext cx="1704413" cy="1022648"/>
      </dsp:txXfrm>
    </dsp:sp>
    <dsp:sp modelId="{7A757F8C-ED4D-4BD6-BB0D-1C79F6B46143}">
      <dsp:nvSpPr>
        <dsp:cNvPr id="0" name=""/>
        <dsp:cNvSpPr/>
      </dsp:nvSpPr>
      <dsp:spPr>
        <a:xfrm>
          <a:off x="1707141" y="3712266"/>
          <a:ext cx="361415" cy="91440"/>
        </a:xfrm>
        <a:custGeom>
          <a:avLst/>
          <a:gdLst/>
          <a:ahLst/>
          <a:cxnLst/>
          <a:rect l="0" t="0" r="0" b="0"/>
          <a:pathLst>
            <a:path>
              <a:moveTo>
                <a:pt x="0" y="45720"/>
              </a:moveTo>
              <a:lnTo>
                <a:pt x="361415" y="45720"/>
              </a:lnTo>
            </a:path>
          </a:pathLst>
        </a:custGeom>
        <a:noFill/>
        <a:ln w="9525" cap="rnd" cmpd="sng" algn="ctr">
          <a:solidFill>
            <a:schemeClr val="dk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s-ES" sz="500" kern="1200"/>
        </a:p>
      </dsp:txBody>
      <dsp:txXfrm>
        <a:off x="1878049" y="3756026"/>
        <a:ext cx="19600" cy="3920"/>
      </dsp:txXfrm>
    </dsp:sp>
    <dsp:sp modelId="{D94DF193-1D44-4A9E-944F-BC2FB9EB78EB}">
      <dsp:nvSpPr>
        <dsp:cNvPr id="0" name=""/>
        <dsp:cNvSpPr/>
      </dsp:nvSpPr>
      <dsp:spPr>
        <a:xfrm>
          <a:off x="4527" y="3246661"/>
          <a:ext cx="1704413" cy="1022648"/>
        </a:xfrm>
        <a:prstGeom prst="rect">
          <a:avLst/>
        </a:prstGeom>
        <a:solidFill>
          <a:schemeClr val="dk2">
            <a:hueOff val="0"/>
            <a:satOff val="0"/>
            <a:lumOff val="0"/>
            <a:alphaOff val="0"/>
          </a:schemeClr>
        </a:solidFill>
        <a:ln w="25400" cap="rnd" cmpd="sng" algn="ctr">
          <a:solidFill>
            <a:schemeClr val="lt2">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83518" tIns="87667" rIns="83518" bIns="87667" numCol="1" spcCol="1270" anchor="ctr" anchorCtr="0">
          <a:noAutofit/>
        </a:bodyPr>
        <a:lstStyle/>
        <a:p>
          <a:pPr marL="0" lvl="0" indent="0" algn="ctr" defTabSz="666750">
            <a:lnSpc>
              <a:spcPct val="90000"/>
            </a:lnSpc>
            <a:spcBef>
              <a:spcPct val="0"/>
            </a:spcBef>
            <a:spcAft>
              <a:spcPct val="35000"/>
            </a:spcAft>
            <a:buNone/>
          </a:pPr>
          <a:r>
            <a:rPr lang="es-ES" sz="1500" kern="1200" dirty="0"/>
            <a:t>Extracción de datos de los vídeos</a:t>
          </a:r>
        </a:p>
      </dsp:txBody>
      <dsp:txXfrm>
        <a:off x="4527" y="3246661"/>
        <a:ext cx="1704413" cy="1022648"/>
      </dsp:txXfrm>
    </dsp:sp>
    <dsp:sp modelId="{EA99B3B6-94B1-40A1-B978-5D5DFDB00EA3}">
      <dsp:nvSpPr>
        <dsp:cNvPr id="0" name=""/>
        <dsp:cNvSpPr/>
      </dsp:nvSpPr>
      <dsp:spPr>
        <a:xfrm>
          <a:off x="2100957" y="3246661"/>
          <a:ext cx="1704413" cy="1022648"/>
        </a:xfrm>
        <a:prstGeom prst="rect">
          <a:avLst/>
        </a:prstGeom>
        <a:solidFill>
          <a:schemeClr val="dk2">
            <a:hueOff val="0"/>
            <a:satOff val="0"/>
            <a:lumOff val="0"/>
            <a:alphaOff val="0"/>
          </a:schemeClr>
        </a:solidFill>
        <a:ln w="25400" cap="rnd" cmpd="sng" algn="ctr">
          <a:solidFill>
            <a:schemeClr val="lt2">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83518" tIns="87667" rIns="83518" bIns="87667" numCol="1" spcCol="1270" anchor="ctr" anchorCtr="0">
          <a:noAutofit/>
        </a:bodyPr>
        <a:lstStyle/>
        <a:p>
          <a:pPr marL="0" lvl="0" indent="0" algn="ctr" defTabSz="666750">
            <a:lnSpc>
              <a:spcPct val="90000"/>
            </a:lnSpc>
            <a:spcBef>
              <a:spcPct val="0"/>
            </a:spcBef>
            <a:spcAft>
              <a:spcPct val="35000"/>
            </a:spcAft>
            <a:buNone/>
          </a:pPr>
          <a:r>
            <a:rPr lang="es-ES" sz="1500" kern="1200" dirty="0"/>
            <a:t>Validación del modelo en tiempo real</a:t>
          </a:r>
        </a:p>
      </dsp:txBody>
      <dsp:txXfrm>
        <a:off x="2100957" y="3246661"/>
        <a:ext cx="1704413" cy="102264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45ADAF-960B-4554-BE13-CBB9BA691EFF}">
      <dsp:nvSpPr>
        <dsp:cNvPr id="0" name=""/>
        <dsp:cNvSpPr/>
      </dsp:nvSpPr>
      <dsp:spPr>
        <a:xfrm rot="16200000">
          <a:off x="677333" y="-677333"/>
          <a:ext cx="2709333" cy="4064000"/>
        </a:xfrm>
        <a:prstGeom prst="round1Rect">
          <a:avLst/>
        </a:prstGeom>
        <a:blipFill rotWithShape="1">
          <a:blip xmlns:r="http://schemas.openxmlformats.org/officeDocument/2006/relationships" r:embed="rId1">
            <a:duotone>
              <a:schemeClr val="accent1">
                <a:alpha val="90000"/>
                <a:hueOff val="0"/>
                <a:satOff val="0"/>
                <a:lumOff val="0"/>
                <a:alphaOff val="0"/>
                <a:tint val="98000"/>
                <a:lumMod val="102000"/>
              </a:schemeClr>
              <a:schemeClr val="accent1">
                <a:alpha val="90000"/>
                <a:hueOff val="0"/>
                <a:satOff val="0"/>
                <a:lumOff val="0"/>
                <a:alphaOff val="0"/>
                <a:shade val="98000"/>
                <a:lumMod val="98000"/>
              </a:schemeClr>
            </a:duotone>
          </a:blip>
          <a:tile tx="0" ty="0" sx="100000" sy="100000" flip="none" algn="tl"/>
        </a:blipFill>
        <a:ln>
          <a:noFill/>
        </a:ln>
        <a:effectLst>
          <a:innerShdw blurRad="63500" dist="25400" dir="13500000">
            <a:srgbClr val="000000">
              <a:alpha val="75000"/>
            </a:srgbClr>
          </a:innerShdw>
        </a:effectLst>
      </dsp:spPr>
      <dsp:style>
        <a:lnRef idx="0">
          <a:scrgbClr r="0" g="0" b="0"/>
        </a:lnRef>
        <a:fillRef idx="3">
          <a:scrgbClr r="0" g="0" b="0"/>
        </a:fillRef>
        <a:effectRef idx="3">
          <a:scrgbClr r="0" g="0" b="0"/>
        </a:effectRef>
        <a:fontRef idx="minor">
          <a:schemeClr val="lt1"/>
        </a:fontRef>
      </dsp:style>
      <dsp:txBody>
        <a:bodyPr spcFirstLastPara="0" vert="horz" wrap="square" lIns="177800" tIns="177800" rIns="177800" bIns="177800" numCol="1" spcCol="1270" anchor="ctr" anchorCtr="0">
          <a:noAutofit/>
        </a:bodyPr>
        <a:lstStyle/>
        <a:p>
          <a:pPr marL="0" lvl="0" indent="0" algn="ctr" defTabSz="1111250">
            <a:lnSpc>
              <a:spcPct val="90000"/>
            </a:lnSpc>
            <a:spcBef>
              <a:spcPct val="0"/>
            </a:spcBef>
            <a:spcAft>
              <a:spcPct val="35000"/>
            </a:spcAft>
            <a:buNone/>
          </a:pPr>
          <a:r>
            <a:rPr lang="es-ES" sz="2500" b="1" kern="1200" dirty="0"/>
            <a:t>Seguimiento de esqueleto</a:t>
          </a:r>
          <a:endParaRPr lang="es-ES" sz="2500" kern="1200" dirty="0"/>
        </a:p>
      </dsp:txBody>
      <dsp:txXfrm rot="5400000">
        <a:off x="-1" y="1"/>
        <a:ext cx="4064000" cy="2032000"/>
      </dsp:txXfrm>
    </dsp:sp>
    <dsp:sp modelId="{E903A64C-FDB8-4FE4-8D3C-9BDBEE823897}">
      <dsp:nvSpPr>
        <dsp:cNvPr id="0" name=""/>
        <dsp:cNvSpPr/>
      </dsp:nvSpPr>
      <dsp:spPr>
        <a:xfrm>
          <a:off x="4064000" y="0"/>
          <a:ext cx="4064000" cy="2709333"/>
        </a:xfrm>
        <a:prstGeom prst="round1Rect">
          <a:avLst/>
        </a:prstGeom>
        <a:blipFill rotWithShape="1">
          <a:blip xmlns:r="http://schemas.openxmlformats.org/officeDocument/2006/relationships" r:embed="rId1">
            <a:duotone>
              <a:schemeClr val="accent1">
                <a:alpha val="90000"/>
                <a:hueOff val="0"/>
                <a:satOff val="0"/>
                <a:lumOff val="0"/>
                <a:alphaOff val="-13333"/>
                <a:tint val="98000"/>
                <a:lumMod val="102000"/>
              </a:schemeClr>
              <a:schemeClr val="accent1">
                <a:alpha val="90000"/>
                <a:hueOff val="0"/>
                <a:satOff val="0"/>
                <a:lumOff val="0"/>
                <a:alphaOff val="-13333"/>
                <a:shade val="98000"/>
                <a:lumMod val="98000"/>
              </a:schemeClr>
            </a:duotone>
          </a:blip>
          <a:tile tx="0" ty="0" sx="100000" sy="100000" flip="none" algn="tl"/>
        </a:blipFill>
        <a:ln>
          <a:noFill/>
        </a:ln>
        <a:effectLst>
          <a:innerShdw blurRad="63500" dist="25400" dir="13500000">
            <a:srgbClr val="000000">
              <a:alpha val="75000"/>
            </a:srgbClr>
          </a:innerShdw>
        </a:effectLst>
      </dsp:spPr>
      <dsp:style>
        <a:lnRef idx="0">
          <a:scrgbClr r="0" g="0" b="0"/>
        </a:lnRef>
        <a:fillRef idx="3">
          <a:scrgbClr r="0" g="0" b="0"/>
        </a:fillRef>
        <a:effectRef idx="3">
          <a:scrgbClr r="0" g="0" b="0"/>
        </a:effectRef>
        <a:fontRef idx="minor">
          <a:schemeClr val="lt1"/>
        </a:fontRef>
      </dsp:style>
      <dsp:txBody>
        <a:bodyPr spcFirstLastPara="0" vert="horz" wrap="square" lIns="177800" tIns="177800" rIns="177800" bIns="177800" numCol="1" spcCol="1270" anchor="ctr" anchorCtr="0">
          <a:noAutofit/>
        </a:bodyPr>
        <a:lstStyle/>
        <a:p>
          <a:pPr marL="0" lvl="0" indent="0" algn="ctr" defTabSz="1111250">
            <a:lnSpc>
              <a:spcPct val="90000"/>
            </a:lnSpc>
            <a:spcBef>
              <a:spcPct val="0"/>
            </a:spcBef>
            <a:spcAft>
              <a:spcPct val="35000"/>
            </a:spcAft>
            <a:buNone/>
          </a:pPr>
          <a:r>
            <a:rPr lang="es-ES" sz="2500" b="1" kern="1200" dirty="0"/>
            <a:t>Modelo de reconocimiento del movimiento</a:t>
          </a:r>
          <a:endParaRPr lang="es-ES" sz="2500" kern="1200" dirty="0"/>
        </a:p>
      </dsp:txBody>
      <dsp:txXfrm>
        <a:off x="4064000" y="0"/>
        <a:ext cx="4064000" cy="2032000"/>
      </dsp:txXfrm>
    </dsp:sp>
    <dsp:sp modelId="{C9E70443-871B-4B84-9362-8EE479D4B4C1}">
      <dsp:nvSpPr>
        <dsp:cNvPr id="0" name=""/>
        <dsp:cNvSpPr/>
      </dsp:nvSpPr>
      <dsp:spPr>
        <a:xfrm rot="10800000">
          <a:off x="0" y="2709333"/>
          <a:ext cx="4064000" cy="2709333"/>
        </a:xfrm>
        <a:prstGeom prst="round1Rect">
          <a:avLst/>
        </a:prstGeom>
        <a:blipFill rotWithShape="1">
          <a:blip xmlns:r="http://schemas.openxmlformats.org/officeDocument/2006/relationships" r:embed="rId1">
            <a:duotone>
              <a:schemeClr val="accent1">
                <a:alpha val="90000"/>
                <a:hueOff val="0"/>
                <a:satOff val="0"/>
                <a:lumOff val="0"/>
                <a:alphaOff val="-26667"/>
                <a:tint val="98000"/>
                <a:lumMod val="102000"/>
              </a:schemeClr>
              <a:schemeClr val="accent1">
                <a:alpha val="90000"/>
                <a:hueOff val="0"/>
                <a:satOff val="0"/>
                <a:lumOff val="0"/>
                <a:alphaOff val="-26667"/>
                <a:shade val="98000"/>
                <a:lumMod val="98000"/>
              </a:schemeClr>
            </a:duotone>
          </a:blip>
          <a:tile tx="0" ty="0" sx="100000" sy="100000" flip="none" algn="tl"/>
        </a:blipFill>
        <a:ln>
          <a:noFill/>
        </a:ln>
        <a:effectLst>
          <a:innerShdw blurRad="63500" dist="25400" dir="13500000">
            <a:srgbClr val="000000">
              <a:alpha val="75000"/>
            </a:srgbClr>
          </a:innerShdw>
        </a:effectLst>
      </dsp:spPr>
      <dsp:style>
        <a:lnRef idx="0">
          <a:scrgbClr r="0" g="0" b="0"/>
        </a:lnRef>
        <a:fillRef idx="3">
          <a:scrgbClr r="0" g="0" b="0"/>
        </a:fillRef>
        <a:effectRef idx="3">
          <a:scrgbClr r="0" g="0" b="0"/>
        </a:effectRef>
        <a:fontRef idx="minor">
          <a:schemeClr val="lt1"/>
        </a:fontRef>
      </dsp:style>
      <dsp:txBody>
        <a:bodyPr spcFirstLastPara="0" vert="horz" wrap="square" lIns="177800" tIns="177800" rIns="177800" bIns="177800" numCol="1" spcCol="1270" anchor="ctr" anchorCtr="0">
          <a:noAutofit/>
        </a:bodyPr>
        <a:lstStyle/>
        <a:p>
          <a:pPr marL="0" lvl="0" indent="0" algn="ctr" defTabSz="1111250">
            <a:lnSpc>
              <a:spcPct val="90000"/>
            </a:lnSpc>
            <a:spcBef>
              <a:spcPct val="0"/>
            </a:spcBef>
            <a:spcAft>
              <a:spcPct val="35000"/>
            </a:spcAft>
            <a:buNone/>
          </a:pPr>
          <a:r>
            <a:rPr lang="es-ES" sz="2500" b="1" kern="1200" dirty="0"/>
            <a:t>Errores del modelo</a:t>
          </a:r>
          <a:endParaRPr lang="es-ES" sz="2500" kern="1200" dirty="0"/>
        </a:p>
      </dsp:txBody>
      <dsp:txXfrm rot="10800000">
        <a:off x="0" y="3386666"/>
        <a:ext cx="4064000" cy="2032000"/>
      </dsp:txXfrm>
    </dsp:sp>
    <dsp:sp modelId="{88292ED4-70FF-4199-BFA1-639CCC13FD91}">
      <dsp:nvSpPr>
        <dsp:cNvPr id="0" name=""/>
        <dsp:cNvSpPr/>
      </dsp:nvSpPr>
      <dsp:spPr>
        <a:xfrm rot="5400000">
          <a:off x="4741333" y="2032000"/>
          <a:ext cx="2709333" cy="4064000"/>
        </a:xfrm>
        <a:prstGeom prst="round1Rect">
          <a:avLst/>
        </a:prstGeom>
        <a:blipFill rotWithShape="1">
          <a:blip xmlns:r="http://schemas.openxmlformats.org/officeDocument/2006/relationships" r:embed="rId1">
            <a:duotone>
              <a:schemeClr val="accent1">
                <a:alpha val="90000"/>
                <a:hueOff val="0"/>
                <a:satOff val="0"/>
                <a:lumOff val="0"/>
                <a:alphaOff val="-40000"/>
                <a:tint val="98000"/>
                <a:lumMod val="102000"/>
              </a:schemeClr>
              <a:schemeClr val="accent1">
                <a:alpha val="90000"/>
                <a:hueOff val="0"/>
                <a:satOff val="0"/>
                <a:lumOff val="0"/>
                <a:alphaOff val="-40000"/>
                <a:shade val="98000"/>
                <a:lumMod val="98000"/>
              </a:schemeClr>
            </a:duotone>
          </a:blip>
          <a:tile tx="0" ty="0" sx="100000" sy="100000" flip="none" algn="tl"/>
        </a:blipFill>
        <a:ln>
          <a:noFill/>
        </a:ln>
        <a:effectLst>
          <a:innerShdw blurRad="63500" dist="25400" dir="13500000">
            <a:srgbClr val="000000">
              <a:alpha val="75000"/>
            </a:srgbClr>
          </a:innerShdw>
        </a:effectLst>
      </dsp:spPr>
      <dsp:style>
        <a:lnRef idx="0">
          <a:scrgbClr r="0" g="0" b="0"/>
        </a:lnRef>
        <a:fillRef idx="3">
          <a:scrgbClr r="0" g="0" b="0"/>
        </a:fillRef>
        <a:effectRef idx="3">
          <a:scrgbClr r="0" g="0" b="0"/>
        </a:effectRef>
        <a:fontRef idx="minor">
          <a:schemeClr val="lt1"/>
        </a:fontRef>
      </dsp:style>
      <dsp:txBody>
        <a:bodyPr spcFirstLastPara="0" vert="horz" wrap="square" lIns="177800" tIns="177800" rIns="177800" bIns="177800" numCol="1" spcCol="1270" anchor="ctr" anchorCtr="0">
          <a:noAutofit/>
        </a:bodyPr>
        <a:lstStyle/>
        <a:p>
          <a:pPr marL="0" lvl="0" indent="0" algn="ctr" defTabSz="1111250">
            <a:lnSpc>
              <a:spcPct val="90000"/>
            </a:lnSpc>
            <a:spcBef>
              <a:spcPct val="0"/>
            </a:spcBef>
            <a:spcAft>
              <a:spcPct val="35000"/>
            </a:spcAft>
            <a:buNone/>
          </a:pPr>
          <a:r>
            <a:rPr lang="es-ES" sz="2500" b="1" kern="1200" dirty="0"/>
            <a:t>Validación del movimiento</a:t>
          </a:r>
          <a:endParaRPr lang="es-ES" sz="2500" kern="1200" dirty="0"/>
        </a:p>
      </dsp:txBody>
      <dsp:txXfrm rot="-5400000">
        <a:off x="4063999" y="3386666"/>
        <a:ext cx="4064000" cy="2032000"/>
      </dsp:txXfrm>
    </dsp:sp>
    <dsp:sp modelId="{52B02392-08A2-42D7-A830-E6AB4811664F}">
      <dsp:nvSpPr>
        <dsp:cNvPr id="0" name=""/>
        <dsp:cNvSpPr/>
      </dsp:nvSpPr>
      <dsp:spPr>
        <a:xfrm>
          <a:off x="2844799" y="2032000"/>
          <a:ext cx="2438400" cy="1354666"/>
        </a:xfrm>
        <a:prstGeom prst="roundRect">
          <a:avLst/>
        </a:prstGeom>
        <a:blipFill rotWithShape="1">
          <a:blip xmlns:r="http://schemas.openxmlformats.org/officeDocument/2006/relationships" r:embed="rId1">
            <a:duotone>
              <a:schemeClr val="accent1">
                <a:tint val="40000"/>
                <a:hueOff val="0"/>
                <a:satOff val="0"/>
                <a:lumOff val="0"/>
                <a:alphaOff val="0"/>
                <a:tint val="98000"/>
                <a:lumMod val="102000"/>
              </a:schemeClr>
              <a:schemeClr val="accent1">
                <a:tint val="40000"/>
                <a:hueOff val="0"/>
                <a:satOff val="0"/>
                <a:lumOff val="0"/>
                <a:alphaOff val="0"/>
                <a:shade val="98000"/>
                <a:lumMod val="98000"/>
              </a:schemeClr>
            </a:duotone>
          </a:blip>
          <a:tile tx="0" ty="0" sx="100000" sy="100000" flip="none" algn="tl"/>
        </a:blipFill>
        <a:ln>
          <a:noFill/>
        </a:ln>
        <a:effectLst>
          <a:innerShdw blurRad="63500" dist="25400" dir="13500000">
            <a:srgbClr val="000000">
              <a:alpha val="75000"/>
            </a:srgbClr>
          </a:innerShdw>
        </a:effectLst>
      </dsp:spPr>
      <dsp:style>
        <a:lnRef idx="0">
          <a:scrgbClr r="0" g="0" b="0"/>
        </a:lnRef>
        <a:fillRef idx="3">
          <a:scrgbClr r="0" g="0" b="0"/>
        </a:fillRef>
        <a:effectRef idx="3">
          <a:scrgbClr r="0" g="0" b="0"/>
        </a:effectRef>
        <a:fontRef idx="minor"/>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s-ES" sz="2500" kern="1200"/>
            <a:t>Conclusiones</a:t>
          </a:r>
          <a:endParaRPr lang="es-ES" sz="2500" kern="1200" dirty="0"/>
        </a:p>
      </dsp:txBody>
      <dsp:txXfrm>
        <a:off x="2910928" y="2098129"/>
        <a:ext cx="2306142" cy="1222408"/>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076E796-5AD7-4848-BF2B-420B6A5E57E1}">
      <dsp:nvSpPr>
        <dsp:cNvPr id="0" name=""/>
        <dsp:cNvSpPr/>
      </dsp:nvSpPr>
      <dsp:spPr>
        <a:xfrm>
          <a:off x="989778" y="492949"/>
          <a:ext cx="1264867" cy="1264867"/>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8699F92-2849-42A9-9251-D9A83BE341AD}">
      <dsp:nvSpPr>
        <dsp:cNvPr id="0" name=""/>
        <dsp:cNvSpPr/>
      </dsp:nvSpPr>
      <dsp:spPr>
        <a:xfrm>
          <a:off x="1259340" y="762511"/>
          <a:ext cx="725743" cy="72574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C060B426-2CD8-411A-8CD1-4E3D274A5D69}">
      <dsp:nvSpPr>
        <dsp:cNvPr id="0" name=""/>
        <dsp:cNvSpPr/>
      </dsp:nvSpPr>
      <dsp:spPr>
        <a:xfrm>
          <a:off x="585436" y="2151791"/>
          <a:ext cx="2073553"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cap="all"/>
          </a:pPr>
          <a:r>
            <a:rPr lang="es-ES" sz="1500" kern="1200" dirty="0"/>
            <a:t>Divide y vencerás</a:t>
          </a:r>
        </a:p>
      </dsp:txBody>
      <dsp:txXfrm>
        <a:off x="585436" y="2151791"/>
        <a:ext cx="2073553" cy="720000"/>
      </dsp:txXfrm>
    </dsp:sp>
    <dsp:sp modelId="{F53B6E84-96CD-405D-A10C-400DB85DAE72}">
      <dsp:nvSpPr>
        <dsp:cNvPr id="0" name=""/>
        <dsp:cNvSpPr/>
      </dsp:nvSpPr>
      <dsp:spPr>
        <a:xfrm>
          <a:off x="3426203" y="492949"/>
          <a:ext cx="1264867" cy="1264867"/>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65A9DF4-407F-4214-939D-617E95A8D1A5}">
      <dsp:nvSpPr>
        <dsp:cNvPr id="0" name=""/>
        <dsp:cNvSpPr/>
      </dsp:nvSpPr>
      <dsp:spPr>
        <a:xfrm>
          <a:off x="3695765" y="762511"/>
          <a:ext cx="725743" cy="72574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8EE8FA18-3CD4-4E85-8DF8-885A5AE52F71}">
      <dsp:nvSpPr>
        <dsp:cNvPr id="0" name=""/>
        <dsp:cNvSpPr/>
      </dsp:nvSpPr>
      <dsp:spPr>
        <a:xfrm>
          <a:off x="3021860" y="2151791"/>
          <a:ext cx="2073553"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cap="all"/>
          </a:pPr>
          <a:r>
            <a:rPr lang="es-ES" sz="1500" kern="1200" dirty="0"/>
            <a:t>Recolectar todo los datos posible</a:t>
          </a:r>
        </a:p>
      </dsp:txBody>
      <dsp:txXfrm>
        <a:off x="3021860" y="2151791"/>
        <a:ext cx="2073553" cy="720000"/>
      </dsp:txXfrm>
    </dsp:sp>
    <dsp:sp modelId="{5018DC80-BC6D-482E-BD5D-F5DADE379EF3}">
      <dsp:nvSpPr>
        <dsp:cNvPr id="0" name=""/>
        <dsp:cNvSpPr/>
      </dsp:nvSpPr>
      <dsp:spPr>
        <a:xfrm>
          <a:off x="5862628" y="492949"/>
          <a:ext cx="1264867" cy="1264867"/>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287860D-49F6-48CF-BB5C-CFF17C7E8CE1}">
      <dsp:nvSpPr>
        <dsp:cNvPr id="0" name=""/>
        <dsp:cNvSpPr/>
      </dsp:nvSpPr>
      <dsp:spPr>
        <a:xfrm>
          <a:off x="6132190" y="762511"/>
          <a:ext cx="725743" cy="72574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B5C8A120-C451-49B9-B428-23F76636AFAF}">
      <dsp:nvSpPr>
        <dsp:cNvPr id="0" name=""/>
        <dsp:cNvSpPr/>
      </dsp:nvSpPr>
      <dsp:spPr>
        <a:xfrm>
          <a:off x="5458285" y="2151791"/>
          <a:ext cx="2073553"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cap="all"/>
          </a:pPr>
          <a:r>
            <a:rPr lang="es-ES" sz="1500" kern="1200" dirty="0"/>
            <a:t>Desarrollar el proyecto en un ambiente ideal</a:t>
          </a:r>
        </a:p>
      </dsp:txBody>
      <dsp:txXfrm>
        <a:off x="5458285" y="2151791"/>
        <a:ext cx="2073553" cy="720000"/>
      </dsp:txXfrm>
    </dsp:sp>
    <dsp:sp modelId="{DD2D8054-F5D3-4B3D-975E-4209EAAD1D64}">
      <dsp:nvSpPr>
        <dsp:cNvPr id="0" name=""/>
        <dsp:cNvSpPr/>
      </dsp:nvSpPr>
      <dsp:spPr>
        <a:xfrm>
          <a:off x="8299053" y="492949"/>
          <a:ext cx="1264867" cy="1264867"/>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837ED56-05C0-46F8-9065-CD2076AFA2F9}">
      <dsp:nvSpPr>
        <dsp:cNvPr id="0" name=""/>
        <dsp:cNvSpPr/>
      </dsp:nvSpPr>
      <dsp:spPr>
        <a:xfrm>
          <a:off x="8568615" y="762511"/>
          <a:ext cx="725743" cy="72574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9696B2B1-2177-4855-977E-AAB12BD64011}">
      <dsp:nvSpPr>
        <dsp:cNvPr id="0" name=""/>
        <dsp:cNvSpPr/>
      </dsp:nvSpPr>
      <dsp:spPr>
        <a:xfrm>
          <a:off x="7894710" y="2151791"/>
          <a:ext cx="2073553"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cap="all"/>
          </a:pPr>
          <a:r>
            <a:rPr lang="es-ES" sz="1500" kern="1200" dirty="0"/>
            <a:t>Tener el historial de entrenamientos</a:t>
          </a:r>
        </a:p>
      </dsp:txBody>
      <dsp:txXfrm>
        <a:off x="7894710" y="2151791"/>
        <a:ext cx="2073553" cy="720000"/>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funnel1">
  <dgm:title val=""/>
  <dgm:desc val=""/>
  <dgm:catLst>
    <dgm:cat type="relationship" pri="2000"/>
    <dgm:cat type="process" pri="27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4"/>
      <dgm:resizeHandles val="exact"/>
    </dgm:varLst>
    <dgm:alg type="composite">
      <dgm:param type="ar" val="1.25"/>
    </dgm:alg>
    <dgm:shape xmlns:r="http://schemas.openxmlformats.org/officeDocument/2006/relationships" r:blip="">
      <dgm:adjLst/>
    </dgm:shape>
    <dgm:presOf/>
    <dgm:choose name="Name1">
      <dgm:if name="Name2" axis="ch" ptType="node" func="cnt" op="equ" val="2">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w" for="ch" forName="item1" refType="w" fact="0.35"/>
          <dgm:constr type="h" for="ch" forName="item1" refType="w" fact="0.35"/>
          <dgm:constr type="t" for="ch" forName="item1" refType="h" fact="0.05"/>
          <dgm:constr type="l" for="ch" forName="item1" refType="w" fact="0.125"/>
          <dgm:constr type="primFontSz" for="ch" forName="item1" op="equ" val="65"/>
          <dgm:constr type="w" for="ch" forName="funnel" refType="w" fact="0.7"/>
          <dgm:constr type="h" for="ch" forName="funnel" refType="h" fact="0.7"/>
          <dgm:constr type="t" for="ch" forName="funnel"/>
          <dgm:constr type="l" for="ch" forName="funnel"/>
        </dgm:constrLst>
      </dgm:if>
      <dgm:else name="Name3">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primFontSz" for="ch" forName="rectangle" val="65"/>
          <dgm:constr type="w" for="ch" forName="item1" refType="w" fact="0.225"/>
          <dgm:constr type="h" for="ch" forName="item1" refType="w" fact="0.225"/>
          <dgm:constr type="t" for="ch" forName="item1" refType="h" fact="0.336"/>
          <dgm:constr type="l" for="ch" forName="item1" refType="w" fact="0.261"/>
          <dgm:constr type="primFontSz" for="ch" forName="item1" val="65"/>
          <dgm:constr type="w" for="ch" forName="item2" refType="w" fact="0.225"/>
          <dgm:constr type="h" for="ch" forName="item2" refType="w" fact="0.225"/>
          <dgm:constr type="t" for="ch" forName="item2" refType="h" fact="0.125"/>
          <dgm:constr type="l" for="ch" forName="item2" refType="w" fact="0.1"/>
          <dgm:constr type="primFontSz" for="ch" forName="item2" refType="primFontSz" refFor="ch" refForName="item1" op="equ"/>
          <dgm:constr type="w" for="ch" forName="item3" refType="w" fact="0.225"/>
          <dgm:constr type="h" for="ch" forName="item3" refType="w" fact="0.225"/>
          <dgm:constr type="t" for="ch" forName="item3" refType="h" fact="0.057"/>
          <dgm:constr type="l" for="ch" forName="item3" refType="w" fact="0.33"/>
          <dgm:constr type="primFontSz" for="ch" forName="item3" refType="primFontSz" refFor="ch" refForName="item1" op="equ"/>
          <dgm:constr type="w" for="ch" forName="funnel" refType="w" fact="0.7"/>
          <dgm:constr type="h" for="ch" forName="funnel" refType="h" fact="0.7"/>
          <dgm:constr type="t" for="ch" forName="funnel"/>
          <dgm:constr type="l" for="ch" forName="funnel"/>
        </dgm:constrLst>
      </dgm:else>
    </dgm:choose>
    <dgm:ruleLst/>
    <dgm:choose name="Name4">
      <dgm:if name="Name5" axis="ch" ptType="node" func="cnt" op="gte" val="1">
        <dgm:layoutNode name="ellipse" styleLbl="trBgShp">
          <dgm:alg type="sp"/>
          <dgm:shape xmlns:r="http://schemas.openxmlformats.org/officeDocument/2006/relationships" type="ellipse" r:blip="">
            <dgm:adjLst/>
          </dgm:shape>
          <dgm:presOf/>
          <dgm:constrLst/>
          <dgm:ruleLst/>
        </dgm:layoutNode>
        <dgm:layoutNode name="arrow1" styleLbl="fgShp">
          <dgm:alg type="sp"/>
          <dgm:shape xmlns:r="http://schemas.openxmlformats.org/officeDocument/2006/relationships" type="downArrow" r:blip="">
            <dgm:adjLst/>
          </dgm:shape>
          <dgm:presOf/>
          <dgm:constrLst/>
          <dgm:ruleLst/>
        </dgm:layoutNode>
        <dgm:layoutNode name="rectangle" styleLbl="revTx">
          <dgm:varLst>
            <dgm:bulletEnabled val="1"/>
          </dgm:varLst>
          <dgm:alg type="tx">
            <dgm:param type="txAnchorHorzCh" val="ctr"/>
          </dgm:alg>
          <dgm:shape xmlns:r="http://schemas.openxmlformats.org/officeDocument/2006/relationships" type="rect" r:blip="">
            <dgm:adjLst/>
          </dgm:shape>
          <dgm:choose name="Name6">
            <dgm:if name="Name7" axis="ch" ptType="node" func="cnt" op="equ" val="1">
              <dgm:presOf axis="ch desOrSelf" ptType="node node" st="1 1" cnt="1 0"/>
            </dgm:if>
            <dgm:if name="Name8" axis="ch" ptType="node" func="cnt" op="equ" val="2">
              <dgm:presOf axis="ch desOrSelf" ptType="node node" st="2 1" cnt="1 0"/>
            </dgm:if>
            <dgm:if name="Name9" axis="ch" ptType="node" func="cnt" op="equ" val="3">
              <dgm:presOf axis="ch desOrSelf" ptType="node node" st="3 1" cnt="1 0"/>
            </dgm:if>
            <dgm:else name="Name10">
              <dgm:presOf axis="ch desOrSelf" ptType="node node" st="4 1" cnt="1 0"/>
            </dgm:else>
          </dgm:choose>
          <dgm:constrLst/>
          <dgm:ruleLst>
            <dgm:rule type="primFontSz" val="5" fact="NaN" max="NaN"/>
          </dgm:ruleLst>
        </dgm:layoutNode>
        <dgm:forEach name="Name11" axis="ch" ptType="node" st="2" cnt="1">
          <dgm:layoutNode name="item1" styleLbl="node1">
            <dgm:varLst>
              <dgm:bulletEnabled val="1"/>
            </dgm:varLst>
            <dgm:alg type="tx">
              <dgm:param type="txAnchorVertCh" val="mid"/>
            </dgm:alg>
            <dgm:shape xmlns:r="http://schemas.openxmlformats.org/officeDocument/2006/relationships" type="ellipse" r:blip="">
              <dgm:adjLst/>
            </dgm:shape>
            <dgm:choose name="Name12">
              <dgm:if name="Name13" axis="root ch" ptType="all node" func="cnt" op="equ" val="1">
                <dgm:presOf/>
              </dgm:if>
              <dgm:if name="Name14" axis="root ch" ptType="all node" func="cnt" op="equ" val="2">
                <dgm:presOf axis="root ch desOrSelf" ptType="all node node" st="1 1 1" cnt="0 1 0"/>
              </dgm:if>
              <dgm:if name="Name15" axis="root ch" ptType="all node" func="cnt" op="equ" val="3">
                <dgm:presOf axis="root ch desOrSelf" ptType="all node node" st="1 2 1" cnt="0 1 0"/>
              </dgm:if>
              <dgm:else name="Name16">
                <dgm:presOf axis="root ch desOrSelf" ptType="all node node" st="1 3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17" axis="ch" ptType="node" st="3" cnt="1">
          <dgm:layoutNode name="item2" styleLbl="node1">
            <dgm:varLst>
              <dgm:bulletEnabled val="1"/>
            </dgm:varLst>
            <dgm:alg type="tx">
              <dgm:param type="txAnchorVertCh" val="mid"/>
            </dgm:alg>
            <dgm:shape xmlns:r="http://schemas.openxmlformats.org/officeDocument/2006/relationships" type="ellipse" r:blip="">
              <dgm:adjLst/>
            </dgm:shape>
            <dgm:choose name="Name18">
              <dgm:if name="Name19" axis="root ch" ptType="all node" func="cnt" op="equ" val="1">
                <dgm:presOf/>
              </dgm:if>
              <dgm:if name="Name20" axis="root ch" ptType="all node" func="cnt" op="equ" val="2">
                <dgm:presOf/>
              </dgm:if>
              <dgm:if name="Name21" axis="root ch" ptType="all node" func="cnt" op="equ" val="3">
                <dgm:presOf axis="root ch desOrSelf" ptType="all node node" st="1 1 1" cnt="0 1 0"/>
              </dgm:if>
              <dgm:else name="Name22">
                <dgm:presOf axis="root ch desOrSelf" ptType="all node node" st="1 2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23" axis="ch" ptType="node" st="4" cnt="1">
          <dgm:layoutNode name="item3" styleLbl="node1">
            <dgm:varLst>
              <dgm:bulletEnabled val="1"/>
            </dgm:varLst>
            <dgm:alg type="tx">
              <dgm:param type="txAnchorVertCh" val="mid"/>
            </dgm:alg>
            <dgm:shape xmlns:r="http://schemas.openxmlformats.org/officeDocument/2006/relationships" type="ellipse" r:blip="">
              <dgm:adjLst/>
            </dgm:shape>
            <dgm:choose name="Name24">
              <dgm:if name="Name25" axis="root ch" ptType="all node" func="cnt" op="equ" val="1">
                <dgm:presOf/>
              </dgm:if>
              <dgm:if name="Name26" axis="root ch" ptType="all node" func="cnt" op="equ" val="2">
                <dgm:presOf/>
              </dgm:if>
              <dgm:if name="Name27" axis="root ch" ptType="all node" func="cnt" op="equ" val="3">
                <dgm:presOf/>
              </dgm:if>
              <dgm:else name="Name28">
                <dgm:presOf axis="root ch desOrSelf" ptType="all node node" st="1 1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layoutNode name="funnel" styleLbl="trAlignAcc1">
          <dgm:alg type="sp"/>
          <dgm:shape xmlns:r="http://schemas.openxmlformats.org/officeDocument/2006/relationships" type="funnel" r:blip="">
            <dgm:adjLst/>
          </dgm:shape>
          <dgm:presOf/>
          <dgm:constrLst/>
          <dgm:ruleLst/>
        </dgm:layoutNode>
      </dgm:if>
      <dgm:else name="Name29"/>
    </dgm:choose>
  </dgm:layoutNode>
</dgm:layoutDef>
</file>

<file path=ppt/diagrams/layout3.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4.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matrix1">
  <dgm:title val=""/>
  <dgm:desc val=""/>
  <dgm:catLst>
    <dgm:cat type="matrix" pri="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styleData>
  <dgm:clr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clrData>
  <dgm:layoutNode name="diagram">
    <dgm:varLst>
      <dgm:chMax val="1"/>
      <dgm:dir/>
      <dgm:animLvl val="ctr"/>
      <dgm:resizeHandles val="exact"/>
    </dgm:varLst>
    <dgm:alg type="composite"/>
    <dgm:shape xmlns:r="http://schemas.openxmlformats.org/officeDocument/2006/relationships" r:blip="">
      <dgm:adjLst/>
    </dgm:shape>
    <dgm:presOf/>
    <dgm:constrLst>
      <dgm:constr type="ctrX" for="ch" forName="matrix" refType="w" fact="0.5"/>
      <dgm:constr type="ctrY" for="ch" forName="matrix" refType="h" fact="0.5"/>
      <dgm:constr type="w" for="ch" forName="matrix" refType="w"/>
      <dgm:constr type="h" for="ch" forName="matrix" refType="h"/>
      <dgm:constr type="ctrX" for="ch" forName="centerTile" refType="w" fact="0.5"/>
      <dgm:constr type="ctrY" for="ch" forName="centerTile" refType="h" fact="0.5"/>
      <dgm:constr type="w" for="ch" forName="centerTile" refType="w" fact="0.3"/>
      <dgm:constr type="h" for="ch" forName="centerTile" refType="h" fact="0.25"/>
      <dgm:constr type="primFontSz" for="des" ptType="node" op="equ" val="65"/>
    </dgm:constrLst>
    <dgm:ruleLst/>
    <dgm:choose name="Name0">
      <dgm:if name="Name1" axis="ch" ptType="node" func="cnt" op="gte" val="1">
        <dgm:layoutNode name="matrix">
          <dgm:alg type="composite"/>
          <dgm:shape xmlns:r="http://schemas.openxmlformats.org/officeDocument/2006/relationships" r:blip="">
            <dgm:adjLst/>
          </dgm:shape>
          <dgm:presOf/>
          <dgm:constrLst>
            <dgm:constr type="l" for="ch" forName="tile1"/>
            <dgm:constr type="t" for="ch" forName="tile1"/>
            <dgm:constr type="r" for="ch" forName="tile1" refType="w" fact="0.5"/>
            <dgm:constr type="b" for="ch" forName="tile1" refType="h" fact="0.5"/>
            <dgm:constr type="l" for="ch" forName="tile1text" refType="l" refFor="ch" refForName="tile1"/>
            <dgm:constr type="t" for="ch" forName="tile1text" refType="t" refFor="ch" refForName="tile1"/>
            <dgm:constr type="w" for="ch" forName="tile1text" refType="w" refFor="ch" refForName="tile1"/>
            <dgm:constr type="h" for="ch" forName="tile1text" refType="h" refFor="ch" refForName="tile1" fact="0.75"/>
            <dgm:constr type="r" for="ch" forName="tile2" refType="w"/>
            <dgm:constr type="t" for="ch" forName="tile2"/>
            <dgm:constr type="l" for="ch" forName="tile2" refType="w" fact="0.5"/>
            <dgm:constr type="b" for="ch" forName="tile2" refType="h" fact="0.5"/>
            <dgm:constr type="r" for="ch" forName="tile2text" refType="r" refFor="ch" refForName="tile2"/>
            <dgm:constr type="t" for="ch" forName="tile2text" refType="t" refFor="ch" refForName="tile2"/>
            <dgm:constr type="w" for="ch" forName="tile2text" refType="w" refFor="ch" refForName="tile2"/>
            <dgm:constr type="h" for="ch" forName="tile2text" refType="h" refFor="ch" refForName="tile2" fact="0.75"/>
            <dgm:constr type="l" for="ch" forName="tile3"/>
            <dgm:constr type="b" for="ch" forName="tile3" refType="h"/>
            <dgm:constr type="r" for="ch" forName="tile3" refType="w" fact="0.5"/>
            <dgm:constr type="t" for="ch" forName="tile3" refType="h" fact="0.5"/>
            <dgm:constr type="l" for="ch" forName="tile3text" refType="l" refFor="ch" refForName="tile3"/>
            <dgm:constr type="b" for="ch" forName="tile3text" refType="b" refFor="ch" refForName="tile3"/>
            <dgm:constr type="w" for="ch" forName="tile3text" refType="w" refFor="ch" refForName="tile3"/>
            <dgm:constr type="h" for="ch" forName="tile3text" refType="h" refFor="ch" refForName="tile3" fact="0.75"/>
            <dgm:constr type="r" for="ch" forName="tile4" refType="w"/>
            <dgm:constr type="b" for="ch" forName="tile4" refType="h"/>
            <dgm:constr type="l" for="ch" forName="tile4" refType="w" fact="0.5"/>
            <dgm:constr type="t" for="ch" forName="tile4" refType="h" fact="0.5"/>
            <dgm:constr type="r" for="ch" forName="tile4text" refType="r" refFor="ch" refForName="tile4"/>
            <dgm:constr type="b" for="ch" forName="tile4text" refType="b" refFor="ch" refForName="tile4"/>
            <dgm:constr type="w" for="ch" forName="tile4text" refType="w" refFor="ch" refForName="tile4"/>
            <dgm:constr type="h" for="ch" forName="tile4text" refType="h" refFor="ch" refForName="tile4" fact="0.75"/>
          </dgm:constrLst>
          <dgm:ruleLst/>
          <dgm:layoutNode name="tile1" styleLbl="node1">
            <dgm:alg type="sp"/>
            <dgm:shape xmlns:r="http://schemas.openxmlformats.org/officeDocument/2006/relationships" rot="270" type="round1Rect" r:blip="">
              <dgm:adjLst/>
            </dgm:shape>
            <dgm:choose name="Name2">
              <dgm:if name="Name3" func="var" arg="dir" op="equ" val="norm">
                <dgm:presOf axis="ch ch desOrSelf" ptType="node node node" st="1 1 1" cnt="1 1 0"/>
              </dgm:if>
              <dgm:else name="Name4">
                <dgm:presOf axis="ch ch desOrSelf" ptType="node node node" st="1 2 1" cnt="1 1 0"/>
              </dgm:else>
            </dgm:choose>
            <dgm:constrLst/>
            <dgm:ruleLst/>
          </dgm:layoutNode>
          <dgm:layoutNode name="tile1text" styleLbl="node1">
            <dgm:varLst>
              <dgm:chMax val="0"/>
              <dgm:chPref val="0"/>
              <dgm:bulletEnabled val="1"/>
            </dgm:varLst>
            <dgm:choose name="Name5">
              <dgm:if name="Name6" axis="root des" func="maxDepth" op="gte" val="3">
                <dgm:alg type="tx">
                  <dgm:param type="txAnchorVert" val="t"/>
                  <dgm:param type="parTxLTRAlign" val="l"/>
                  <dgm:param type="parTxRTLAlign" val="r"/>
                </dgm:alg>
              </dgm:if>
              <dgm:else name="Name7">
                <dgm:alg type="tx"/>
              </dgm:else>
            </dgm:choose>
            <dgm:shape xmlns:r="http://schemas.openxmlformats.org/officeDocument/2006/relationships" rot="270" type="rect" r:blip="" hideGeom="1">
              <dgm:adjLst>
                <dgm:adj idx="1" val="0.2"/>
              </dgm:adjLst>
            </dgm:shape>
            <dgm:choose name="Name8">
              <dgm:if name="Name9" func="var" arg="dir" op="equ" val="norm">
                <dgm:presOf axis="ch ch desOrSelf" ptType="node node node" st="1 1 1" cnt="1 1 0"/>
              </dgm:if>
              <dgm:else name="Name10">
                <dgm:presOf axis="ch ch desOrSelf" ptType="node node node" st="1 2 1" cnt="1 1 0"/>
              </dgm:else>
            </dgm:choose>
            <dgm:constrLst/>
            <dgm:ruleLst>
              <dgm:rule type="primFontSz" val="5" fact="NaN" max="NaN"/>
            </dgm:ruleLst>
          </dgm:layoutNode>
          <dgm:layoutNode name="tile2" styleLbl="node1">
            <dgm:alg type="sp"/>
            <dgm:shape xmlns:r="http://schemas.openxmlformats.org/officeDocument/2006/relationships" type="round1Rect" r:blip="">
              <dgm:adjLst/>
            </dgm:shape>
            <dgm:choose name="Name11">
              <dgm:if name="Name12" func="var" arg="dir" op="equ" val="norm">
                <dgm:presOf axis="ch ch desOrSelf" ptType="node node node" st="1 2 1" cnt="1 1 0"/>
              </dgm:if>
              <dgm:else name="Name13">
                <dgm:presOf axis="ch ch desOrSelf" ptType="node node node" st="1 1 1" cnt="1 1 0"/>
              </dgm:else>
            </dgm:choose>
            <dgm:constrLst/>
            <dgm:ruleLst/>
          </dgm:layoutNode>
          <dgm:layoutNode name="tile2text" styleLbl="node1">
            <dgm:varLst>
              <dgm:chMax val="0"/>
              <dgm:chPref val="0"/>
              <dgm:bulletEnabled val="1"/>
            </dgm:varLst>
            <dgm:choose name="Name14">
              <dgm:if name="Name15" axis="root des" func="maxDepth" op="gte" val="3">
                <dgm:alg type="tx">
                  <dgm:param type="txAnchorVert" val="t"/>
                  <dgm:param type="parTxLTRAlign" val="l"/>
                  <dgm:param type="parTxRTLAlign" val="r"/>
                </dgm:alg>
              </dgm:if>
              <dgm:else name="Name16">
                <dgm:alg type="tx"/>
              </dgm:else>
            </dgm:choose>
            <dgm:shape xmlns:r="http://schemas.openxmlformats.org/officeDocument/2006/relationships" type="rect" r:blip="" hideGeom="1">
              <dgm:adjLst/>
            </dgm:shape>
            <dgm:choose name="Name17">
              <dgm:if name="Name18" func="var" arg="dir" op="equ" val="norm">
                <dgm:presOf axis="ch ch desOrSelf" ptType="node node node" st="1 2 1" cnt="1 1 0"/>
              </dgm:if>
              <dgm:else name="Name19">
                <dgm:presOf axis="ch ch desOrSelf" ptType="node node node" st="1 1 1" cnt="1 1 0"/>
              </dgm:else>
            </dgm:choose>
            <dgm:constrLst/>
            <dgm:ruleLst>
              <dgm:rule type="primFontSz" val="5" fact="NaN" max="NaN"/>
            </dgm:ruleLst>
          </dgm:layoutNode>
          <dgm:layoutNode name="tile3" styleLbl="node1">
            <dgm:alg type="sp"/>
            <dgm:shape xmlns:r="http://schemas.openxmlformats.org/officeDocument/2006/relationships" rot="180" type="round1Rect" r:blip="">
              <dgm:adjLst/>
            </dgm:shape>
            <dgm:choose name="Name20">
              <dgm:if name="Name21" func="var" arg="dir" op="equ" val="norm">
                <dgm:presOf axis="ch ch desOrSelf" ptType="node node node" st="1 3 1" cnt="1 1 0"/>
              </dgm:if>
              <dgm:else name="Name22">
                <dgm:presOf axis="ch ch desOrSelf" ptType="node node node" st="1 4 1" cnt="1 1 0"/>
              </dgm:else>
            </dgm:choose>
            <dgm:constrLst/>
            <dgm:ruleLst/>
          </dgm:layoutNode>
          <dgm:layoutNode name="tile3text" styleLbl="node1">
            <dgm:varLst>
              <dgm:chMax val="0"/>
              <dgm:chPref val="0"/>
              <dgm:bulletEnabled val="1"/>
            </dgm:varLst>
            <dgm:choose name="Name23">
              <dgm:if name="Name24" axis="root des" func="maxDepth" op="gte" val="3">
                <dgm:alg type="tx">
                  <dgm:param type="txAnchorVert" val="t"/>
                  <dgm:param type="parTxLTRAlign" val="l"/>
                  <dgm:param type="parTxRTLAlign" val="r"/>
                </dgm:alg>
              </dgm:if>
              <dgm:else name="Name25">
                <dgm:alg type="tx"/>
              </dgm:else>
            </dgm:choose>
            <dgm:shape xmlns:r="http://schemas.openxmlformats.org/officeDocument/2006/relationships" rot="180" type="rect" r:blip="" hideGeom="1">
              <dgm:adjLst/>
            </dgm:shape>
            <dgm:choose name="Name26">
              <dgm:if name="Name27" func="var" arg="dir" op="equ" val="norm">
                <dgm:presOf axis="ch ch desOrSelf" ptType="node node node" st="1 3 1" cnt="1 1 0"/>
              </dgm:if>
              <dgm:else name="Name28">
                <dgm:presOf axis="ch ch desOrSelf" ptType="node node node" st="1 4 1" cnt="1 1 0"/>
              </dgm:else>
            </dgm:choose>
            <dgm:constrLst/>
            <dgm:ruleLst>
              <dgm:rule type="primFontSz" val="5" fact="NaN" max="NaN"/>
            </dgm:ruleLst>
          </dgm:layoutNode>
          <dgm:layoutNode name="tile4" styleLbl="node1">
            <dgm:alg type="sp"/>
            <dgm:shape xmlns:r="http://schemas.openxmlformats.org/officeDocument/2006/relationships" rot="90" type="round1Rect" r:blip="">
              <dgm:adjLst/>
            </dgm:shape>
            <dgm:choose name="Name29">
              <dgm:if name="Name30" func="var" arg="dir" op="equ" val="norm">
                <dgm:presOf axis="ch ch desOrSelf" ptType="node node node" st="1 4 1" cnt="1 1 0"/>
              </dgm:if>
              <dgm:else name="Name31">
                <dgm:presOf axis="ch ch desOrSelf" ptType="node node node" st="1 3 1" cnt="1 1 0"/>
              </dgm:else>
            </dgm:choose>
            <dgm:constrLst/>
            <dgm:ruleLst/>
          </dgm:layoutNode>
          <dgm:layoutNode name="tile4text" styleLbl="node1">
            <dgm:varLst>
              <dgm:chMax val="0"/>
              <dgm:chPref val="0"/>
              <dgm:bulletEnabled val="1"/>
            </dgm:varLst>
            <dgm:choose name="Name32">
              <dgm:if name="Name33" axis="root des" func="maxDepth" op="gte" val="3">
                <dgm:alg type="tx">
                  <dgm:param type="txAnchorVert" val="t"/>
                  <dgm:param type="parTxLTRAlign" val="l"/>
                  <dgm:param type="parTxRTLAlign" val="r"/>
                </dgm:alg>
              </dgm:if>
              <dgm:else name="Name34">
                <dgm:alg type="tx"/>
              </dgm:else>
            </dgm:choose>
            <dgm:shape xmlns:r="http://schemas.openxmlformats.org/officeDocument/2006/relationships" rot="90" type="rect" r:blip="" hideGeom="1">
              <dgm:adjLst/>
            </dgm:shape>
            <dgm:choose name="Name35">
              <dgm:if name="Name36" func="var" arg="dir" op="equ" val="norm">
                <dgm:presOf axis="ch ch desOrSelf" ptType="node node node" st="1 4 1" cnt="1 1 0"/>
              </dgm:if>
              <dgm:else name="Name37">
                <dgm:presOf axis="ch ch desOrSelf" ptType="node node node" st="1 3 1" cnt="1 1 0"/>
              </dgm:else>
            </dgm:choose>
            <dgm:constrLst/>
            <dgm:ruleLst>
              <dgm:rule type="primFontSz" val="5" fact="NaN" max="NaN"/>
            </dgm:ruleLst>
          </dgm:layoutNode>
        </dgm:layoutNode>
        <dgm:layoutNode name="centerTile" styleLbl="fgShp">
          <dgm:varLst>
            <dgm:chMax val="0"/>
            <dgm:chPref val="0"/>
          </dgm:varLst>
          <dgm:alg type="tx"/>
          <dgm:shape xmlns:r="http://schemas.openxmlformats.org/officeDocument/2006/relationships" type="roundRect" r:blip="">
            <dgm:adjLst/>
          </dgm:shape>
          <dgm:presOf axis="ch" ptType="node" cnt="1"/>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8"/>
    </dgm:choose>
  </dgm:layoutNode>
</dgm:layoutDef>
</file>

<file path=ppt/diagrams/layout6.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1" name="Freeform 6"/>
          <p:cNvSpPr/>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10001" y="1449147"/>
            <a:ext cx="10572000" cy="2971051"/>
          </a:xfrm>
        </p:spPr>
        <p:txBody>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810001" y="5280847"/>
            <a:ext cx="10572000" cy="434974"/>
          </a:xfrm>
        </p:spPr>
        <p:txBody>
          <a:bodyPr anchor="t"/>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F0C8D3B-74E5-4B7F-BA36-F7E65DF17674}" type="datetimeFigureOut">
              <a:rPr lang="es-ES" smtClean="0"/>
              <a:t>01/03/2020</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CCAA9E8C-1472-4901-966C-70AFD421E4E8}" type="slidenum">
              <a:rPr lang="es-ES" smtClean="0"/>
              <a:t>‹#›</a:t>
            </a:fld>
            <a:endParaRPr lang="es-ES"/>
          </a:p>
        </p:txBody>
      </p:sp>
    </p:spTree>
    <p:extLst>
      <p:ext uri="{BB962C8B-B14F-4D97-AF65-F5344CB8AC3E}">
        <p14:creationId xmlns:p14="http://schemas.microsoft.com/office/powerpoint/2010/main" val="11006475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0000" y="4800600"/>
            <a:ext cx="10561418" cy="566738"/>
          </a:xfrm>
        </p:spPr>
        <p:txBody>
          <a:bodyPr anchor="b">
            <a:normAutofit/>
          </a:bodyPr>
          <a:lstStyle>
            <a:lvl1pPr algn="l">
              <a:defRPr sz="2400" b="0"/>
            </a:lvl1pPr>
          </a:lstStyle>
          <a:p>
            <a:r>
              <a:rPr lang="en-US"/>
              <a:t>Click to edit Master title style</a:t>
            </a:r>
            <a:endParaRPr lang="en-US" dirty="0"/>
          </a:p>
        </p:txBody>
      </p:sp>
      <p:sp>
        <p:nvSpPr>
          <p:cNvPr id="15" name="Picture Placeholder 14"/>
          <p:cNvSpPr>
            <a:spLocks noGrp="1" noChangeAspect="1"/>
          </p:cNvSpPr>
          <p:nvPr>
            <p:ph type="pic" sz="quarter" idx="13"/>
          </p:nvPr>
        </p:nvSpPr>
        <p:spPr bwMode="auto">
          <a:xfrm>
            <a:off x="0" y="0"/>
            <a:ext cx="12192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1600"/>
            </a:lvl1pPr>
          </a:lstStyle>
          <a:p>
            <a:r>
              <a:rPr lang="en-US"/>
              <a:t>Click icon to add picture</a:t>
            </a:r>
            <a:endParaRPr lang="en-US" dirty="0"/>
          </a:p>
        </p:txBody>
      </p:sp>
      <p:sp>
        <p:nvSpPr>
          <p:cNvPr id="4" name="Text Placeholder 3"/>
          <p:cNvSpPr>
            <a:spLocks noGrp="1"/>
          </p:cNvSpPr>
          <p:nvPr>
            <p:ph type="body" sz="half" idx="2"/>
          </p:nvPr>
        </p:nvSpPr>
        <p:spPr>
          <a:xfrm>
            <a:off x="810000" y="5367338"/>
            <a:ext cx="10561418"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F0C8D3B-74E5-4B7F-BA36-F7E65DF17674}" type="datetimeFigureOut">
              <a:rPr lang="es-ES" smtClean="0"/>
              <a:t>01/03/2020</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CCAA9E8C-1472-4901-966C-70AFD421E4E8}" type="slidenum">
              <a:rPr lang="es-ES" smtClean="0"/>
              <a:t>‹#›</a:t>
            </a:fld>
            <a:endParaRPr lang="es-ES"/>
          </a:p>
        </p:txBody>
      </p:sp>
    </p:spTree>
    <p:extLst>
      <p:ext uri="{BB962C8B-B14F-4D97-AF65-F5344CB8AC3E}">
        <p14:creationId xmlns:p14="http://schemas.microsoft.com/office/powerpoint/2010/main" val="29144064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8" name="Freeform 6"/>
          <p:cNvSpPr>
            <a:spLocks noChangeAspect="1"/>
          </p:cNvSpPr>
          <p:nvPr/>
        </p:nvSpPr>
        <p:spPr bwMode="auto">
          <a:xfrm>
            <a:off x="631697" y="1081456"/>
            <a:ext cx="6332416"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50985" y="1238502"/>
            <a:ext cx="5893840" cy="2645912"/>
          </a:xfrm>
        </p:spPr>
        <p:txBody>
          <a:bodyPr anchor="b"/>
          <a:lstStyle>
            <a:lvl1pPr algn="l">
              <a:defRPr sz="4200" b="1" cap="none"/>
            </a:lvl1pPr>
          </a:lstStyle>
          <a:p>
            <a:r>
              <a:rPr lang="en-US"/>
              <a:t>Click to edit Master title style</a:t>
            </a:r>
            <a:endParaRPr lang="en-US" dirty="0"/>
          </a:p>
        </p:txBody>
      </p:sp>
      <p:sp>
        <p:nvSpPr>
          <p:cNvPr id="3" name="Text Placeholder 2"/>
          <p:cNvSpPr>
            <a:spLocks noGrp="1"/>
          </p:cNvSpPr>
          <p:nvPr>
            <p:ph type="body" idx="1"/>
          </p:nvPr>
        </p:nvSpPr>
        <p:spPr>
          <a:xfrm>
            <a:off x="853190" y="4443680"/>
            <a:ext cx="5891636" cy="713241"/>
          </a:xfrm>
        </p:spPr>
        <p:txBody>
          <a:bodyPr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9" name="Text Placeholder 5"/>
          <p:cNvSpPr>
            <a:spLocks noGrp="1"/>
          </p:cNvSpPr>
          <p:nvPr>
            <p:ph type="body" sz="quarter" idx="16"/>
          </p:nvPr>
        </p:nvSpPr>
        <p:spPr>
          <a:xfrm>
            <a:off x="7574642" y="1081456"/>
            <a:ext cx="3810001" cy="4075465"/>
          </a:xfrm>
        </p:spPr>
        <p:txBody>
          <a:bodyPr anchor="t"/>
          <a:lstStyle>
            <a:lvl1pPr marL="0" indent="0">
              <a:buFontTx/>
              <a:buNone/>
              <a:defRPr/>
            </a:lvl1pPr>
          </a:lstStyle>
          <a:p>
            <a:pPr lvl="0"/>
            <a:r>
              <a:rPr lang="en-US"/>
              <a:t>Click to edit Master text styles</a:t>
            </a:r>
          </a:p>
        </p:txBody>
      </p:sp>
      <p:sp>
        <p:nvSpPr>
          <p:cNvPr id="4" name="Date Placeholder 3"/>
          <p:cNvSpPr>
            <a:spLocks noGrp="1"/>
          </p:cNvSpPr>
          <p:nvPr>
            <p:ph type="dt" sz="half" idx="10"/>
          </p:nvPr>
        </p:nvSpPr>
        <p:spPr/>
        <p:txBody>
          <a:bodyPr/>
          <a:lstStyle/>
          <a:p>
            <a:fld id="{BF0C8D3B-74E5-4B7F-BA36-F7E65DF17674}" type="datetimeFigureOut">
              <a:rPr lang="es-ES" smtClean="0"/>
              <a:t>01/03/2020</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CCAA9E8C-1472-4901-966C-70AFD421E4E8}" type="slidenum">
              <a:rPr lang="es-ES" smtClean="0"/>
              <a:t>‹#›</a:t>
            </a:fld>
            <a:endParaRPr lang="es-ES"/>
          </a:p>
        </p:txBody>
      </p:sp>
    </p:spTree>
    <p:extLst>
      <p:ext uri="{BB962C8B-B14F-4D97-AF65-F5344CB8AC3E}">
        <p14:creationId xmlns:p14="http://schemas.microsoft.com/office/powerpoint/2010/main" val="26397240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9" name="Freeform 6"/>
          <p:cNvSpPr>
            <a:spLocks noChangeAspect="1"/>
          </p:cNvSpPr>
          <p:nvPr/>
        </p:nvSpPr>
        <p:spPr bwMode="auto">
          <a:xfrm>
            <a:off x="1140884" y="2286585"/>
            <a:ext cx="4895115"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357089" y="2435957"/>
            <a:ext cx="4382521" cy="2007789"/>
          </a:xfrm>
        </p:spPr>
        <p:txBody>
          <a:bodyPr/>
          <a:lstStyle>
            <a:lvl1pPr>
              <a:defRPr sz="3200"/>
            </a:lvl1pPr>
          </a:lstStyle>
          <a:p>
            <a:r>
              <a:rPr lang="en-US"/>
              <a:t>Click to edit Master title style</a:t>
            </a:r>
            <a:endParaRPr lang="en-US" dirty="0"/>
          </a:p>
        </p:txBody>
      </p:sp>
      <p:sp>
        <p:nvSpPr>
          <p:cNvPr id="6" name="Text Placeholder 5"/>
          <p:cNvSpPr>
            <a:spLocks noGrp="1"/>
          </p:cNvSpPr>
          <p:nvPr>
            <p:ph type="body" sz="quarter" idx="16"/>
          </p:nvPr>
        </p:nvSpPr>
        <p:spPr>
          <a:xfrm>
            <a:off x="6156000" y="2286000"/>
            <a:ext cx="4880300" cy="2295525"/>
          </a:xfrm>
        </p:spPr>
        <p:txBody>
          <a:bodyPr anchor="t"/>
          <a:lstStyle>
            <a:lvl1pPr marL="0" indent="0">
              <a:buFontTx/>
              <a:buNone/>
              <a:defRPr/>
            </a:lvl1pPr>
          </a:lstStyle>
          <a:p>
            <a:pPr lvl="0"/>
            <a:r>
              <a:rPr lang="en-US"/>
              <a:t>Click to edit Master text styles</a:t>
            </a:r>
          </a:p>
        </p:txBody>
      </p:sp>
      <p:sp>
        <p:nvSpPr>
          <p:cNvPr id="2" name="Date Placeholder 1"/>
          <p:cNvSpPr>
            <a:spLocks noGrp="1"/>
          </p:cNvSpPr>
          <p:nvPr>
            <p:ph type="dt" sz="half" idx="10"/>
          </p:nvPr>
        </p:nvSpPr>
        <p:spPr/>
        <p:txBody>
          <a:bodyPr/>
          <a:lstStyle/>
          <a:p>
            <a:fld id="{BF0C8D3B-74E5-4B7F-BA36-F7E65DF17674}" type="datetimeFigureOut">
              <a:rPr lang="es-ES" smtClean="0"/>
              <a:t>01/03/2020</a:t>
            </a:fld>
            <a:endParaRPr lang="es-ES"/>
          </a:p>
        </p:txBody>
      </p:sp>
      <p:sp>
        <p:nvSpPr>
          <p:cNvPr id="3" name="Footer Placeholder 2"/>
          <p:cNvSpPr>
            <a:spLocks noGrp="1"/>
          </p:cNvSpPr>
          <p:nvPr>
            <p:ph type="ftr" sz="quarter" idx="11"/>
          </p:nvPr>
        </p:nvSpPr>
        <p:spPr/>
        <p:txBody>
          <a:bodyPr/>
          <a:lstStyle/>
          <a:p>
            <a:endParaRPr lang="es-ES"/>
          </a:p>
        </p:txBody>
      </p:sp>
      <p:sp>
        <p:nvSpPr>
          <p:cNvPr id="4" name="Slide Number Placeholder 3"/>
          <p:cNvSpPr>
            <a:spLocks noGrp="1"/>
          </p:cNvSpPr>
          <p:nvPr>
            <p:ph type="sldNum" sz="quarter" idx="12"/>
          </p:nvPr>
        </p:nvSpPr>
        <p:spPr/>
        <p:txBody>
          <a:bodyPr/>
          <a:lstStyle/>
          <a:p>
            <a:fld id="{CCAA9E8C-1472-4901-966C-70AFD421E4E8}" type="slidenum">
              <a:rPr lang="es-ES" smtClean="0"/>
              <a:t>‹#›</a:t>
            </a:fld>
            <a:endParaRPr lang="es-ES"/>
          </a:p>
        </p:txBody>
      </p:sp>
    </p:spTree>
    <p:extLst>
      <p:ext uri="{BB962C8B-B14F-4D97-AF65-F5344CB8AC3E}">
        <p14:creationId xmlns:p14="http://schemas.microsoft.com/office/powerpoint/2010/main" val="340552122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F0C8D3B-74E5-4B7F-BA36-F7E65DF17674}" type="datetimeFigureOut">
              <a:rPr lang="es-ES" smtClean="0"/>
              <a:t>01/03/2020</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CCAA9E8C-1472-4901-966C-70AFD421E4E8}" type="slidenum">
              <a:rPr lang="es-ES" smtClean="0"/>
              <a:t>‹#›</a:t>
            </a:fld>
            <a:endParaRPr lang="es-ES"/>
          </a:p>
        </p:txBody>
      </p:sp>
    </p:spTree>
    <p:extLst>
      <p:ext uri="{BB962C8B-B14F-4D97-AF65-F5344CB8AC3E}">
        <p14:creationId xmlns:p14="http://schemas.microsoft.com/office/powerpoint/2010/main" val="345830081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2" name="Freeform 6"/>
          <p:cNvSpPr>
            <a:spLocks noChangeAspect="1"/>
          </p:cNvSpPr>
          <p:nvPr/>
        </p:nvSpPr>
        <p:spPr bwMode="auto">
          <a:xfrm>
            <a:off x="7669651" y="446089"/>
            <a:ext cx="4522349" cy="5414962"/>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183540" y="586171"/>
            <a:ext cx="2494791" cy="51347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10001" y="446089"/>
            <a:ext cx="6611540" cy="5414962"/>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F0C8D3B-74E5-4B7F-BA36-F7E65DF17674}" type="datetimeFigureOut">
              <a:rPr lang="es-ES" smtClean="0"/>
              <a:t>01/03/2020</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CCAA9E8C-1472-4901-966C-70AFD421E4E8}" type="slidenum">
              <a:rPr lang="es-ES" smtClean="0"/>
              <a:t>‹#›</a:t>
            </a:fld>
            <a:endParaRPr lang="es-ES"/>
          </a:p>
        </p:txBody>
      </p:sp>
    </p:spTree>
    <p:extLst>
      <p:ext uri="{BB962C8B-B14F-4D97-AF65-F5344CB8AC3E}">
        <p14:creationId xmlns:p14="http://schemas.microsoft.com/office/powerpoint/2010/main" val="26897067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1"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447188"/>
            <a:ext cx="10571998" cy="970450"/>
          </a:xfrm>
        </p:spPr>
        <p:txBody>
          <a:bodyPr/>
          <a:lstStyle/>
          <a:p>
            <a:r>
              <a:rPr lang="en-US"/>
              <a:t>Click to edit Master title style</a:t>
            </a:r>
            <a:endParaRPr lang="en-US" dirty="0"/>
          </a:p>
        </p:txBody>
      </p:sp>
      <p:sp>
        <p:nvSpPr>
          <p:cNvPr id="3" name="Content Placeholder 2"/>
          <p:cNvSpPr>
            <a:spLocks noGrp="1"/>
          </p:cNvSpPr>
          <p:nvPr>
            <p:ph idx="1"/>
          </p:nvPr>
        </p:nvSpPr>
        <p:spPr>
          <a:xfrm>
            <a:off x="818712" y="2222287"/>
            <a:ext cx="10554574" cy="36365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F0C8D3B-74E5-4B7F-BA36-F7E65DF17674}" type="datetimeFigureOut">
              <a:rPr lang="es-ES" smtClean="0"/>
              <a:t>01/03/2020</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CCAA9E8C-1472-4901-966C-70AFD421E4E8}" type="slidenum">
              <a:rPr lang="es-ES" smtClean="0"/>
              <a:t>‹#›</a:t>
            </a:fld>
            <a:endParaRPr lang="es-ES"/>
          </a:p>
        </p:txBody>
      </p:sp>
    </p:spTree>
    <p:extLst>
      <p:ext uri="{BB962C8B-B14F-4D97-AF65-F5344CB8AC3E}">
        <p14:creationId xmlns:p14="http://schemas.microsoft.com/office/powerpoint/2010/main" val="41806353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 name="Freeform 7"/>
          <p:cNvSpPr/>
          <p:nvPr/>
        </p:nvSpPr>
        <p:spPr bwMode="auto">
          <a:xfrm>
            <a:off x="0" y="1"/>
            <a:ext cx="12192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2951396"/>
            <a:ext cx="10561418" cy="1468800"/>
          </a:xfrm>
        </p:spPr>
        <p:txBody>
          <a:bodyPr anchor="b"/>
          <a:lstStyle>
            <a:lvl1pPr algn="r">
              <a:defRPr sz="4800" b="1" cap="none"/>
            </a:lvl1pPr>
          </a:lstStyle>
          <a:p>
            <a:r>
              <a:rPr lang="en-US"/>
              <a:t>Click to edit Master title style</a:t>
            </a:r>
            <a:endParaRPr lang="en-US" dirty="0"/>
          </a:p>
        </p:txBody>
      </p:sp>
      <p:sp>
        <p:nvSpPr>
          <p:cNvPr id="3" name="Text Placeholder 2"/>
          <p:cNvSpPr>
            <a:spLocks noGrp="1"/>
          </p:cNvSpPr>
          <p:nvPr>
            <p:ph type="body" idx="1"/>
          </p:nvPr>
        </p:nvSpPr>
        <p:spPr>
          <a:xfrm>
            <a:off x="810000" y="5281201"/>
            <a:ext cx="10561418" cy="433955"/>
          </a:xfrm>
        </p:spPr>
        <p:txBody>
          <a:bodyPr anchor="t">
            <a:no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F0C8D3B-74E5-4B7F-BA36-F7E65DF17674}" type="datetimeFigureOut">
              <a:rPr lang="es-ES" smtClean="0"/>
              <a:t>01/03/2020</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CCAA9E8C-1472-4901-966C-70AFD421E4E8}" type="slidenum">
              <a:rPr lang="es-ES" smtClean="0"/>
              <a:t>‹#›</a:t>
            </a:fld>
            <a:endParaRPr lang="es-ES"/>
          </a:p>
        </p:txBody>
      </p:sp>
    </p:spTree>
    <p:extLst>
      <p:ext uri="{BB962C8B-B14F-4D97-AF65-F5344CB8AC3E}">
        <p14:creationId xmlns:p14="http://schemas.microsoft.com/office/powerpoint/2010/main" val="1985549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18712" y="2222287"/>
            <a:ext cx="5185873" cy="363876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7415" y="2222287"/>
            <a:ext cx="5194583" cy="363876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F0C8D3B-74E5-4B7F-BA36-F7E65DF17674}" type="datetimeFigureOut">
              <a:rPr lang="es-ES" smtClean="0"/>
              <a:t>01/03/2020</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CCAA9E8C-1472-4901-966C-70AFD421E4E8}" type="slidenum">
              <a:rPr lang="es-ES" smtClean="0"/>
              <a:t>‹#›</a:t>
            </a:fld>
            <a:endParaRPr lang="es-ES"/>
          </a:p>
        </p:txBody>
      </p:sp>
    </p:spTree>
    <p:extLst>
      <p:ext uri="{BB962C8B-B14F-4D97-AF65-F5344CB8AC3E}">
        <p14:creationId xmlns:p14="http://schemas.microsoft.com/office/powerpoint/2010/main" val="8537974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814728" y="2174875"/>
            <a:ext cx="5189857"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14729" y="2751138"/>
            <a:ext cx="5189856" cy="3109913"/>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7415" y="2174875"/>
            <a:ext cx="5194583"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7415" y="2751138"/>
            <a:ext cx="5194583" cy="3109913"/>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F0C8D3B-74E5-4B7F-BA36-F7E65DF17674}" type="datetimeFigureOut">
              <a:rPr lang="es-ES" smtClean="0"/>
              <a:t>01/03/2020</a:t>
            </a:fld>
            <a:endParaRPr lang="es-ES"/>
          </a:p>
        </p:txBody>
      </p:sp>
      <p:sp>
        <p:nvSpPr>
          <p:cNvPr id="8" name="Footer Placeholder 7"/>
          <p:cNvSpPr>
            <a:spLocks noGrp="1"/>
          </p:cNvSpPr>
          <p:nvPr>
            <p:ph type="ftr" sz="quarter" idx="11"/>
          </p:nvPr>
        </p:nvSpPr>
        <p:spPr/>
        <p:txBody>
          <a:bodyPr/>
          <a:lstStyle/>
          <a:p>
            <a:endParaRPr lang="es-ES"/>
          </a:p>
        </p:txBody>
      </p:sp>
      <p:sp>
        <p:nvSpPr>
          <p:cNvPr id="9" name="Slide Number Placeholder 8"/>
          <p:cNvSpPr>
            <a:spLocks noGrp="1"/>
          </p:cNvSpPr>
          <p:nvPr>
            <p:ph type="sldNum" sz="quarter" idx="12"/>
          </p:nvPr>
        </p:nvSpPr>
        <p:spPr/>
        <p:txBody>
          <a:bodyPr/>
          <a:lstStyle/>
          <a:p>
            <a:fld id="{CCAA9E8C-1472-4901-966C-70AFD421E4E8}" type="slidenum">
              <a:rPr lang="es-ES" smtClean="0"/>
              <a:t>‹#›</a:t>
            </a:fld>
            <a:endParaRPr lang="es-ES"/>
          </a:p>
        </p:txBody>
      </p:sp>
    </p:spTree>
    <p:extLst>
      <p:ext uri="{BB962C8B-B14F-4D97-AF65-F5344CB8AC3E}">
        <p14:creationId xmlns:p14="http://schemas.microsoft.com/office/powerpoint/2010/main" val="36619540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F0C8D3B-74E5-4B7F-BA36-F7E65DF17674}" type="datetimeFigureOut">
              <a:rPr lang="es-ES" smtClean="0"/>
              <a:t>01/03/2020</a:t>
            </a:fld>
            <a:endParaRPr lang="es-ES"/>
          </a:p>
        </p:txBody>
      </p:sp>
      <p:sp>
        <p:nvSpPr>
          <p:cNvPr id="4" name="Footer Placeholder 3"/>
          <p:cNvSpPr>
            <a:spLocks noGrp="1"/>
          </p:cNvSpPr>
          <p:nvPr>
            <p:ph type="ftr" sz="quarter" idx="11"/>
          </p:nvPr>
        </p:nvSpPr>
        <p:spPr/>
        <p:txBody>
          <a:bodyPr/>
          <a:lstStyle/>
          <a:p>
            <a:endParaRPr lang="es-ES"/>
          </a:p>
        </p:txBody>
      </p:sp>
      <p:sp>
        <p:nvSpPr>
          <p:cNvPr id="5" name="Slide Number Placeholder 4"/>
          <p:cNvSpPr>
            <a:spLocks noGrp="1"/>
          </p:cNvSpPr>
          <p:nvPr>
            <p:ph type="sldNum" sz="quarter" idx="12"/>
          </p:nvPr>
        </p:nvSpPr>
        <p:spPr/>
        <p:txBody>
          <a:bodyPr/>
          <a:lstStyle/>
          <a:p>
            <a:fld id="{CCAA9E8C-1472-4901-966C-70AFD421E4E8}" type="slidenum">
              <a:rPr lang="es-ES" smtClean="0"/>
              <a:t>‹#›</a:t>
            </a:fld>
            <a:endParaRPr lang="es-ES"/>
          </a:p>
        </p:txBody>
      </p:sp>
    </p:spTree>
    <p:extLst>
      <p:ext uri="{BB962C8B-B14F-4D97-AF65-F5344CB8AC3E}">
        <p14:creationId xmlns:p14="http://schemas.microsoft.com/office/powerpoint/2010/main" val="14903815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F0C8D3B-74E5-4B7F-BA36-F7E65DF17674}" type="datetimeFigureOut">
              <a:rPr lang="es-ES" smtClean="0"/>
              <a:t>01/03/2020</a:t>
            </a:fld>
            <a:endParaRPr lang="es-ES"/>
          </a:p>
        </p:txBody>
      </p:sp>
      <p:sp>
        <p:nvSpPr>
          <p:cNvPr id="3" name="Footer Placeholder 2"/>
          <p:cNvSpPr>
            <a:spLocks noGrp="1"/>
          </p:cNvSpPr>
          <p:nvPr>
            <p:ph type="ftr" sz="quarter" idx="11"/>
          </p:nvPr>
        </p:nvSpPr>
        <p:spPr/>
        <p:txBody>
          <a:bodyPr/>
          <a:lstStyle/>
          <a:p>
            <a:endParaRPr lang="es-ES"/>
          </a:p>
        </p:txBody>
      </p:sp>
      <p:sp>
        <p:nvSpPr>
          <p:cNvPr id="4" name="Slide Number Placeholder 3"/>
          <p:cNvSpPr>
            <a:spLocks noGrp="1"/>
          </p:cNvSpPr>
          <p:nvPr>
            <p:ph type="sldNum" sz="quarter" idx="12"/>
          </p:nvPr>
        </p:nvSpPr>
        <p:spPr/>
        <p:txBody>
          <a:bodyPr/>
          <a:lstStyle/>
          <a:p>
            <a:fld id="{CCAA9E8C-1472-4901-966C-70AFD421E4E8}" type="slidenum">
              <a:rPr lang="es-ES" smtClean="0"/>
              <a:t>‹#›</a:t>
            </a:fld>
            <a:endParaRPr lang="es-ES"/>
          </a:p>
        </p:txBody>
      </p:sp>
    </p:spTree>
    <p:extLst>
      <p:ext uri="{BB962C8B-B14F-4D97-AF65-F5344CB8AC3E}">
        <p14:creationId xmlns:p14="http://schemas.microsoft.com/office/powerpoint/2010/main" val="552709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2" name="Freeform 6"/>
          <p:cNvSpPr>
            <a:spLocks noChangeAspect="1"/>
          </p:cNvSpPr>
          <p:nvPr/>
        </p:nvSpPr>
        <p:spPr bwMode="auto">
          <a:xfrm>
            <a:off x="1073151" y="446087"/>
            <a:ext cx="3547533" cy="1814651"/>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073151" y="446088"/>
            <a:ext cx="3547533" cy="1618396"/>
          </a:xfrm>
        </p:spPr>
        <p:txBody>
          <a:bodyPr anchor="b"/>
          <a:lstStyle>
            <a:lvl1pPr algn="l">
              <a:defRPr sz="2000" b="1"/>
            </a:lvl1pPr>
          </a:lstStyle>
          <a:p>
            <a:r>
              <a:rPr lang="en-US"/>
              <a:t>Click to edit Master title style</a:t>
            </a:r>
            <a:endParaRPr lang="en-US" dirty="0"/>
          </a:p>
        </p:txBody>
      </p:sp>
      <p:sp>
        <p:nvSpPr>
          <p:cNvPr id="3" name="Content Placeholder 2"/>
          <p:cNvSpPr>
            <a:spLocks noGrp="1"/>
          </p:cNvSpPr>
          <p:nvPr>
            <p:ph idx="1"/>
          </p:nvPr>
        </p:nvSpPr>
        <p:spPr>
          <a:xfrm>
            <a:off x="4855633" y="446088"/>
            <a:ext cx="6252633" cy="541496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73151" y="2260738"/>
            <a:ext cx="3547533" cy="36003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F0C8D3B-74E5-4B7F-BA36-F7E65DF17674}" type="datetimeFigureOut">
              <a:rPr lang="es-ES" smtClean="0"/>
              <a:t>01/03/2020</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CCAA9E8C-1472-4901-966C-70AFD421E4E8}" type="slidenum">
              <a:rPr lang="es-ES" smtClean="0"/>
              <a:t>‹#›</a:t>
            </a:fld>
            <a:endParaRPr lang="es-ES"/>
          </a:p>
        </p:txBody>
      </p:sp>
    </p:spTree>
    <p:extLst>
      <p:ext uri="{BB962C8B-B14F-4D97-AF65-F5344CB8AC3E}">
        <p14:creationId xmlns:p14="http://schemas.microsoft.com/office/powerpoint/2010/main" val="15457657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4728" y="727522"/>
            <a:ext cx="4852988" cy="1617163"/>
          </a:xfrm>
        </p:spPr>
        <p:txBody>
          <a:bodyPr anchor="b">
            <a:normAutofit/>
          </a:bodyPr>
          <a:lstStyle>
            <a:lvl1pPr algn="l">
              <a:defRPr sz="2400" b="0"/>
            </a:lvl1pPr>
          </a:lstStyle>
          <a:p>
            <a:r>
              <a:rPr lang="en-US"/>
              <a:t>Click to edit Master title style</a:t>
            </a:r>
            <a:endParaRPr lang="en-US" dirty="0"/>
          </a:p>
        </p:txBody>
      </p:sp>
      <p:sp>
        <p:nvSpPr>
          <p:cNvPr id="9" name="Picture Placeholder 11"/>
          <p:cNvSpPr>
            <a:spLocks noGrp="1" noChangeAspect="1"/>
          </p:cNvSpPr>
          <p:nvPr>
            <p:ph type="pic" sz="quarter" idx="13"/>
          </p:nvPr>
        </p:nvSpPr>
        <p:spPr bwMode="auto">
          <a:xfrm>
            <a:off x="6098117" y="0"/>
            <a:ext cx="6093883" cy="68580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headEnd/>
            <a:tailEnd/>
          </a:ln>
          <a:effectLst/>
        </p:spPr>
        <p:txBody>
          <a:bodyPr wrap="square" numCol="1" anchor="t" anchorCtr="0" compatLnSpc="1">
            <a:prstTxWarp prst="textNoShape">
              <a:avLst/>
            </a:prstTxWarp>
            <a:normAutofit/>
          </a:bodyPr>
          <a:lstStyle>
            <a:lvl1pPr algn="ctr">
              <a:buFontTx/>
              <a:buNone/>
              <a:defRPr sz="1400"/>
            </a:lvl1pPr>
          </a:lstStyle>
          <a:p>
            <a:r>
              <a:rPr lang="en-US"/>
              <a:t>Click icon to add picture</a:t>
            </a:r>
            <a:endParaRPr lang="en-US" dirty="0"/>
          </a:p>
        </p:txBody>
      </p:sp>
      <p:sp>
        <p:nvSpPr>
          <p:cNvPr id="4" name="Text Placeholder 3"/>
          <p:cNvSpPr>
            <a:spLocks noGrp="1"/>
          </p:cNvSpPr>
          <p:nvPr>
            <p:ph type="body" sz="half" idx="2"/>
          </p:nvPr>
        </p:nvSpPr>
        <p:spPr>
          <a:xfrm>
            <a:off x="814728" y="2344684"/>
            <a:ext cx="4852988" cy="3516365"/>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3885810" y="6041362"/>
            <a:ext cx="976879" cy="365125"/>
          </a:xfrm>
        </p:spPr>
        <p:txBody>
          <a:bodyPr/>
          <a:lstStyle/>
          <a:p>
            <a:fld id="{BF0C8D3B-74E5-4B7F-BA36-F7E65DF17674}" type="datetimeFigureOut">
              <a:rPr lang="es-ES" smtClean="0"/>
              <a:t>01/03/2020</a:t>
            </a:fld>
            <a:endParaRPr lang="es-ES"/>
          </a:p>
        </p:txBody>
      </p:sp>
      <p:sp>
        <p:nvSpPr>
          <p:cNvPr id="6" name="Footer Placeholder 5"/>
          <p:cNvSpPr>
            <a:spLocks noGrp="1"/>
          </p:cNvSpPr>
          <p:nvPr>
            <p:ph type="ftr" sz="quarter" idx="11"/>
          </p:nvPr>
        </p:nvSpPr>
        <p:spPr>
          <a:xfrm>
            <a:off x="590396" y="6041362"/>
            <a:ext cx="3295413" cy="365125"/>
          </a:xfrm>
        </p:spPr>
        <p:txBody>
          <a:bodyPr/>
          <a:lstStyle/>
          <a:p>
            <a:endParaRPr lang="es-ES"/>
          </a:p>
        </p:txBody>
      </p:sp>
      <p:sp>
        <p:nvSpPr>
          <p:cNvPr id="7" name="Slide Number Placeholder 6"/>
          <p:cNvSpPr>
            <a:spLocks noGrp="1"/>
          </p:cNvSpPr>
          <p:nvPr>
            <p:ph type="sldNum" sz="quarter" idx="12"/>
          </p:nvPr>
        </p:nvSpPr>
        <p:spPr>
          <a:xfrm>
            <a:off x="4862689" y="5915888"/>
            <a:ext cx="1062155" cy="490599"/>
          </a:xfrm>
        </p:spPr>
        <p:txBody>
          <a:bodyPr/>
          <a:lstStyle/>
          <a:p>
            <a:fld id="{CCAA9E8C-1472-4901-966C-70AFD421E4E8}" type="slidenum">
              <a:rPr lang="es-ES" smtClean="0"/>
              <a:t>‹#›</a:t>
            </a:fld>
            <a:endParaRPr lang="es-ES"/>
          </a:p>
        </p:txBody>
      </p:sp>
    </p:spTree>
    <p:extLst>
      <p:ext uri="{BB962C8B-B14F-4D97-AF65-F5344CB8AC3E}">
        <p14:creationId xmlns:p14="http://schemas.microsoft.com/office/powerpoint/2010/main" val="16726584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0000" y="447188"/>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en-US"/>
              <a:t>Click to edit Master title style</a:t>
            </a:r>
            <a:endParaRPr lang="en-US" dirty="0"/>
          </a:p>
        </p:txBody>
      </p:sp>
      <p:sp>
        <p:nvSpPr>
          <p:cNvPr id="3" name="Text Placeholder 2"/>
          <p:cNvSpPr>
            <a:spLocks noGrp="1"/>
          </p:cNvSpPr>
          <p:nvPr>
            <p:ph type="body" idx="1"/>
          </p:nvPr>
        </p:nvSpPr>
        <p:spPr>
          <a:xfrm>
            <a:off x="810000" y="2184401"/>
            <a:ext cx="10563285" cy="3674397"/>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451514" y="6041362"/>
            <a:ext cx="8644320" cy="365125"/>
          </a:xfrm>
          <a:prstGeom prst="rect">
            <a:avLst/>
          </a:prstGeom>
        </p:spPr>
        <p:txBody>
          <a:bodyPr vert="horz" lIns="91440" tIns="45720" rIns="91440" bIns="45720" rtlCol="0" anchor="b"/>
          <a:lstStyle>
            <a:lvl1pPr algn="l">
              <a:defRPr sz="900">
                <a:solidFill>
                  <a:schemeClr val="tx1"/>
                </a:solidFill>
              </a:defRPr>
            </a:lvl1pPr>
          </a:lstStyle>
          <a:p>
            <a:endParaRPr lang="es-ES"/>
          </a:p>
        </p:txBody>
      </p:sp>
      <p:sp>
        <p:nvSpPr>
          <p:cNvPr id="4" name="Date Placeholder 3"/>
          <p:cNvSpPr>
            <a:spLocks noGrp="1"/>
          </p:cNvSpPr>
          <p:nvPr>
            <p:ph type="dt" sz="half" idx="2"/>
          </p:nvPr>
        </p:nvSpPr>
        <p:spPr>
          <a:xfrm>
            <a:off x="9334626" y="6041362"/>
            <a:ext cx="1343706" cy="365125"/>
          </a:xfrm>
          <a:prstGeom prst="rect">
            <a:avLst/>
          </a:prstGeom>
        </p:spPr>
        <p:txBody>
          <a:bodyPr vert="horz" lIns="91440" tIns="45720" rIns="91440" bIns="45720" rtlCol="0" anchor="b"/>
          <a:lstStyle>
            <a:lvl1pPr algn="r">
              <a:defRPr sz="900">
                <a:solidFill>
                  <a:schemeClr val="tx1"/>
                </a:solidFill>
              </a:defRPr>
            </a:lvl1pPr>
          </a:lstStyle>
          <a:p>
            <a:fld id="{BF0C8D3B-74E5-4B7F-BA36-F7E65DF17674}" type="datetimeFigureOut">
              <a:rPr lang="es-ES" smtClean="0"/>
              <a:t>01/03/2020</a:t>
            </a:fld>
            <a:endParaRPr lang="es-ES"/>
          </a:p>
        </p:txBody>
      </p:sp>
      <p:sp>
        <p:nvSpPr>
          <p:cNvPr id="6" name="Slide Number Placeholder 5"/>
          <p:cNvSpPr>
            <a:spLocks noGrp="1"/>
          </p:cNvSpPr>
          <p:nvPr>
            <p:ph type="sldNum" sz="quarter" idx="4"/>
          </p:nvPr>
        </p:nvSpPr>
        <p:spPr>
          <a:xfrm>
            <a:off x="10678331" y="5915888"/>
            <a:ext cx="1062155" cy="490599"/>
          </a:xfrm>
          <a:prstGeom prst="rect">
            <a:avLst/>
          </a:prstGeom>
        </p:spPr>
        <p:txBody>
          <a:bodyPr vert="horz" lIns="91440" tIns="45720" rIns="91440" bIns="10800" rtlCol="0" anchor="b"/>
          <a:lstStyle>
            <a:lvl1pPr algn="r">
              <a:defRPr sz="2000">
                <a:solidFill>
                  <a:schemeClr val="accent1"/>
                </a:solidFill>
              </a:defRPr>
            </a:lvl1pPr>
          </a:lstStyle>
          <a:p>
            <a:fld id="{CCAA9E8C-1472-4901-966C-70AFD421E4E8}" type="slidenum">
              <a:rPr lang="es-ES" smtClean="0"/>
              <a:t>‹#›</a:t>
            </a:fld>
            <a:endParaRPr lang="es-ES"/>
          </a:p>
        </p:txBody>
      </p:sp>
    </p:spTree>
    <p:extLst>
      <p:ext uri="{BB962C8B-B14F-4D97-AF65-F5344CB8AC3E}">
        <p14:creationId xmlns:p14="http://schemas.microsoft.com/office/powerpoint/2010/main" val="1196992432"/>
      </p:ext>
    </p:extLst>
  </p:cSld>
  <p:clrMap bg1="dk1" tx1="lt1" bg2="dk2" tx2="lt2" accent1="accent1" accent2="accent2" accent3="accent3" accent4="accent4" accent5="accent5" accent6="accent6" hlink="hlink" folHlink="fol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 id="2147483742" r:id="rId13"/>
    <p:sldLayoutId id="2147483743" r:id="rId14"/>
  </p:sldLayoutIdLst>
  <p:txStyles>
    <p:title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9.svg"/><Relationship Id="rId7" Type="http://schemas.openxmlformats.org/officeDocument/2006/relationships/image" Target="../media/image43.svg"/><Relationship Id="rId2" Type="http://schemas.openxmlformats.org/officeDocument/2006/relationships/image" Target="../media/image38.png"/><Relationship Id="rId1" Type="http://schemas.openxmlformats.org/officeDocument/2006/relationships/slideLayout" Target="../slideLayouts/slideLayout6.xml"/><Relationship Id="rId6" Type="http://schemas.openxmlformats.org/officeDocument/2006/relationships/image" Target="../media/image42.png"/><Relationship Id="rId11" Type="http://schemas.openxmlformats.org/officeDocument/2006/relationships/image" Target="../media/image48.svg"/><Relationship Id="rId5" Type="http://schemas.openxmlformats.org/officeDocument/2006/relationships/image" Target="../media/image41.svg"/><Relationship Id="rId10" Type="http://schemas.openxmlformats.org/officeDocument/2006/relationships/image" Target="../media/image47.png"/><Relationship Id="rId4" Type="http://schemas.openxmlformats.org/officeDocument/2006/relationships/image" Target="../media/image40.png"/><Relationship Id="rId9" Type="http://schemas.openxmlformats.org/officeDocument/2006/relationships/image" Target="../media/image45.svg"/></Relationships>
</file>

<file path=ppt/slides/_rels/slide1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1.jpeg"/><Relationship Id="rId1" Type="http://schemas.openxmlformats.org/officeDocument/2006/relationships/slideLayout" Target="../slideLayouts/slideLayout6.xml"/><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50.svg"/></Relationships>
</file>

<file path=ppt/slides/_rels/slide12.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53.svg"/><Relationship Id="rId7" Type="http://schemas.openxmlformats.org/officeDocument/2006/relationships/image" Target="../media/image57.svg"/><Relationship Id="rId2" Type="http://schemas.openxmlformats.org/officeDocument/2006/relationships/image" Target="../media/image52.png"/><Relationship Id="rId1" Type="http://schemas.openxmlformats.org/officeDocument/2006/relationships/slideLayout" Target="../slideLayouts/slideLayout6.xml"/><Relationship Id="rId6" Type="http://schemas.openxmlformats.org/officeDocument/2006/relationships/image" Target="../media/image56.png"/><Relationship Id="rId5" Type="http://schemas.openxmlformats.org/officeDocument/2006/relationships/image" Target="../media/image55.svg"/><Relationship Id="rId4" Type="http://schemas.openxmlformats.org/officeDocument/2006/relationships/image" Target="../media/image54.png"/></Relationships>
</file>

<file path=ppt/slides/_rels/slide14.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59.svg"/><Relationship Id="rId7" Type="http://schemas.openxmlformats.org/officeDocument/2006/relationships/image" Target="../media/image63.svg"/><Relationship Id="rId2" Type="http://schemas.openxmlformats.org/officeDocument/2006/relationships/image" Target="../media/image58.png"/><Relationship Id="rId1" Type="http://schemas.openxmlformats.org/officeDocument/2006/relationships/slideLayout" Target="../slideLayouts/slideLayout6.xml"/><Relationship Id="rId6" Type="http://schemas.openxmlformats.org/officeDocument/2006/relationships/image" Target="../media/image62.png"/><Relationship Id="rId5" Type="http://schemas.openxmlformats.org/officeDocument/2006/relationships/image" Target="../media/image61.svg"/><Relationship Id="rId4" Type="http://schemas.openxmlformats.org/officeDocument/2006/relationships/image" Target="../media/image60.png"/><Relationship Id="rId9" Type="http://schemas.openxmlformats.org/officeDocument/2006/relationships/image" Target="../media/image24.svg"/></Relationships>
</file>

<file path=ppt/slides/_rels/slide15.xml.rels><?xml version="1.0" encoding="UTF-8" standalone="yes"?>
<Relationships xmlns="http://schemas.openxmlformats.org/package/2006/relationships"><Relationship Id="rId8" Type="http://schemas.openxmlformats.org/officeDocument/2006/relationships/image" Target="../media/image65.svg"/><Relationship Id="rId13" Type="http://schemas.openxmlformats.org/officeDocument/2006/relationships/image" Target="../media/image70.png"/><Relationship Id="rId3" Type="http://schemas.openxmlformats.org/officeDocument/2006/relationships/diagramLayout" Target="../diagrams/layout3.xml"/><Relationship Id="rId7" Type="http://schemas.openxmlformats.org/officeDocument/2006/relationships/image" Target="../media/image64.png"/><Relationship Id="rId12" Type="http://schemas.openxmlformats.org/officeDocument/2006/relationships/image" Target="../media/image69.svg"/><Relationship Id="rId2" Type="http://schemas.openxmlformats.org/officeDocument/2006/relationships/diagramData" Target="../diagrams/data3.xml"/><Relationship Id="rId1" Type="http://schemas.openxmlformats.org/officeDocument/2006/relationships/slideLayout" Target="../slideLayouts/slideLayout6.xml"/><Relationship Id="rId6" Type="http://schemas.microsoft.com/office/2007/relationships/diagramDrawing" Target="../diagrams/drawing3.xml"/><Relationship Id="rId11" Type="http://schemas.openxmlformats.org/officeDocument/2006/relationships/image" Target="../media/image68.png"/><Relationship Id="rId5" Type="http://schemas.openxmlformats.org/officeDocument/2006/relationships/diagramColors" Target="../diagrams/colors3.xml"/><Relationship Id="rId10" Type="http://schemas.openxmlformats.org/officeDocument/2006/relationships/image" Target="../media/image67.svg"/><Relationship Id="rId4" Type="http://schemas.openxmlformats.org/officeDocument/2006/relationships/diagramQuickStyle" Target="../diagrams/quickStyle3.xml"/><Relationship Id="rId9" Type="http://schemas.openxmlformats.org/officeDocument/2006/relationships/image" Target="../media/image66.png"/><Relationship Id="rId14" Type="http://schemas.openxmlformats.org/officeDocument/2006/relationships/image" Target="../media/image71.svg"/></Relationships>
</file>

<file path=ppt/slides/_rels/slide16.xml.rels><?xml version="1.0" encoding="UTF-8" standalone="yes"?>
<Relationships xmlns="http://schemas.openxmlformats.org/package/2006/relationships"><Relationship Id="rId3" Type="http://schemas.openxmlformats.org/officeDocument/2006/relationships/image" Target="../media/image73.svg"/><Relationship Id="rId2" Type="http://schemas.openxmlformats.org/officeDocument/2006/relationships/image" Target="../media/image72.png"/><Relationship Id="rId1" Type="http://schemas.openxmlformats.org/officeDocument/2006/relationships/slideLayout" Target="../slideLayouts/slideLayout6.xml"/><Relationship Id="rId5" Type="http://schemas.openxmlformats.org/officeDocument/2006/relationships/image" Target="../media/image75.svg"/><Relationship Id="rId4" Type="http://schemas.openxmlformats.org/officeDocument/2006/relationships/image" Target="../media/image74.png"/></Relationships>
</file>

<file path=ppt/slides/_rels/slide17.xml.rels><?xml version="1.0" encoding="UTF-8" standalone="yes"?>
<Relationships xmlns="http://schemas.openxmlformats.org/package/2006/relationships"><Relationship Id="rId3" Type="http://schemas.openxmlformats.org/officeDocument/2006/relationships/image" Target="../media/image77.JPG"/><Relationship Id="rId2" Type="http://schemas.openxmlformats.org/officeDocument/2006/relationships/image" Target="../media/image76.JPG"/><Relationship Id="rId1" Type="http://schemas.openxmlformats.org/officeDocument/2006/relationships/slideLayout" Target="../slideLayouts/slideLayout6.xml"/><Relationship Id="rId5" Type="http://schemas.openxmlformats.org/officeDocument/2006/relationships/image" Target="../media/image79.jpg"/><Relationship Id="rId4" Type="http://schemas.openxmlformats.org/officeDocument/2006/relationships/image" Target="../media/image78.JPG"/></Relationships>
</file>

<file path=ppt/slides/_rels/slide18.xml.rels><?xml version="1.0" encoding="UTF-8" standalone="yes"?>
<Relationships xmlns="http://schemas.openxmlformats.org/package/2006/relationships"><Relationship Id="rId8" Type="http://schemas.openxmlformats.org/officeDocument/2006/relationships/image" Target="../media/image86.png"/><Relationship Id="rId13" Type="http://schemas.openxmlformats.org/officeDocument/2006/relationships/image" Target="../media/image91.svg"/><Relationship Id="rId3" Type="http://schemas.openxmlformats.org/officeDocument/2006/relationships/image" Target="../media/image81.svg"/><Relationship Id="rId7" Type="http://schemas.openxmlformats.org/officeDocument/2006/relationships/image" Target="../media/image85.svg"/><Relationship Id="rId12" Type="http://schemas.openxmlformats.org/officeDocument/2006/relationships/image" Target="../media/image90.png"/><Relationship Id="rId2" Type="http://schemas.openxmlformats.org/officeDocument/2006/relationships/image" Target="../media/image80.png"/><Relationship Id="rId1" Type="http://schemas.openxmlformats.org/officeDocument/2006/relationships/slideLayout" Target="../slideLayouts/slideLayout6.xml"/><Relationship Id="rId6" Type="http://schemas.openxmlformats.org/officeDocument/2006/relationships/image" Target="../media/image84.png"/><Relationship Id="rId11" Type="http://schemas.openxmlformats.org/officeDocument/2006/relationships/image" Target="../media/image89.svg"/><Relationship Id="rId5" Type="http://schemas.openxmlformats.org/officeDocument/2006/relationships/image" Target="../media/image83.svg"/><Relationship Id="rId10" Type="http://schemas.openxmlformats.org/officeDocument/2006/relationships/image" Target="../media/image88.png"/><Relationship Id="rId4" Type="http://schemas.openxmlformats.org/officeDocument/2006/relationships/image" Target="../media/image82.png"/><Relationship Id="rId9" Type="http://schemas.openxmlformats.org/officeDocument/2006/relationships/image" Target="../media/image87.svg"/></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1.jpeg"/><Relationship Id="rId1" Type="http://schemas.openxmlformats.org/officeDocument/2006/relationships/slideLayout" Target="../slideLayouts/slideLayout6.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5.sv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93.svg"/><Relationship Id="rId2" Type="http://schemas.openxmlformats.org/officeDocument/2006/relationships/image" Target="../media/image92.png"/><Relationship Id="rId1" Type="http://schemas.openxmlformats.org/officeDocument/2006/relationships/slideLayout" Target="../slideLayouts/slideLayout6.xml"/><Relationship Id="rId5" Type="http://schemas.openxmlformats.org/officeDocument/2006/relationships/image" Target="../media/image95.JPG"/><Relationship Id="rId4" Type="http://schemas.openxmlformats.org/officeDocument/2006/relationships/image" Target="../media/image94.JPG"/></Relationships>
</file>

<file path=ppt/slides/_rels/slide21.xml.rels><?xml version="1.0" encoding="UTF-8" standalone="yes"?>
<Relationships xmlns="http://schemas.openxmlformats.org/package/2006/relationships"><Relationship Id="rId3" Type="http://schemas.openxmlformats.org/officeDocument/2006/relationships/image" Target="../media/image97.JPG"/><Relationship Id="rId7" Type="http://schemas.openxmlformats.org/officeDocument/2006/relationships/image" Target="../media/image101.svg"/><Relationship Id="rId2" Type="http://schemas.openxmlformats.org/officeDocument/2006/relationships/image" Target="../media/image96.JPG"/><Relationship Id="rId1" Type="http://schemas.openxmlformats.org/officeDocument/2006/relationships/slideLayout" Target="../slideLayouts/slideLayout6.xml"/><Relationship Id="rId6" Type="http://schemas.openxmlformats.org/officeDocument/2006/relationships/image" Target="../media/image100.png"/><Relationship Id="rId5" Type="http://schemas.openxmlformats.org/officeDocument/2006/relationships/image" Target="../media/image99.svg"/><Relationship Id="rId4" Type="http://schemas.openxmlformats.org/officeDocument/2006/relationships/image" Target="../media/image98.png"/></Relationships>
</file>

<file path=ppt/slides/_rels/slide22.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109.JPG"/><Relationship Id="rId2" Type="http://schemas.openxmlformats.org/officeDocument/2006/relationships/image" Target="../media/image108.JP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7.svg"/><Relationship Id="rId7" Type="http://schemas.openxmlformats.org/officeDocument/2006/relationships/image" Target="../media/image10.gif"/><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9.svg"/><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slideLayout" Target="../slideLayouts/slideLayout6.xml"/><Relationship Id="rId1" Type="http://schemas.openxmlformats.org/officeDocument/2006/relationships/video" Target="https://www.youtube.com/embed/JtgZdi4cGQQ?start=70&amp;feature=oembed" TargetMode="External"/><Relationship Id="rId4" Type="http://schemas.openxmlformats.org/officeDocument/2006/relationships/image" Target="../media/image111.jpeg"/></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7.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6.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4.svg"/><Relationship Id="rId7" Type="http://schemas.openxmlformats.org/officeDocument/2006/relationships/image" Target="../media/image18.svg"/><Relationship Id="rId2" Type="http://schemas.openxmlformats.org/officeDocument/2006/relationships/image" Target="../media/image13.png"/><Relationship Id="rId1" Type="http://schemas.openxmlformats.org/officeDocument/2006/relationships/slideLayout" Target="../slideLayouts/slideLayout6.xml"/><Relationship Id="rId6" Type="http://schemas.openxmlformats.org/officeDocument/2006/relationships/image" Target="../media/image17.png"/><Relationship Id="rId5" Type="http://schemas.openxmlformats.org/officeDocument/2006/relationships/image" Target="../media/image16.svg"/><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diagramLayout" Target="../diagrams/layout2.xml"/><Relationship Id="rId7" Type="http://schemas.openxmlformats.org/officeDocument/2006/relationships/image" Target="../media/image27.png"/><Relationship Id="rId2" Type="http://schemas.openxmlformats.org/officeDocument/2006/relationships/diagramData" Target="../diagrams/data2.xml"/><Relationship Id="rId1" Type="http://schemas.openxmlformats.org/officeDocument/2006/relationships/slideLayout" Target="../slideLayouts/slideLayout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svg"/><Relationship Id="rId7" Type="http://schemas.openxmlformats.org/officeDocument/2006/relationships/image" Target="../media/image35.svg"/><Relationship Id="rId2" Type="http://schemas.openxmlformats.org/officeDocument/2006/relationships/image" Target="../media/image30.png"/><Relationship Id="rId1" Type="http://schemas.openxmlformats.org/officeDocument/2006/relationships/slideLayout" Target="../slideLayouts/slideLayout6.xml"/><Relationship Id="rId6" Type="http://schemas.openxmlformats.org/officeDocument/2006/relationships/image" Target="../media/image34.png"/><Relationship Id="rId5" Type="http://schemas.openxmlformats.org/officeDocument/2006/relationships/image" Target="../media/image33.svg"/><Relationship Id="rId4" Type="http://schemas.openxmlformats.org/officeDocument/2006/relationships/image" Target="../media/image32.png"/><Relationship Id="rId9" Type="http://schemas.openxmlformats.org/officeDocument/2006/relationships/image" Target="../media/image37.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FE8DED1-24FF-4A79-873B-ECE3ABE73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0AA6A048-501A-4387-906B-B8A8543E7B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7093" y="643467"/>
            <a:ext cx="10917814" cy="5571066"/>
          </a:xfrm>
          <a:custGeom>
            <a:avLst/>
            <a:gdLst>
              <a:gd name="connsiteX0" fmla="*/ 195712 w 10917814"/>
              <a:gd name="connsiteY0" fmla="*/ 0 h 5571066"/>
              <a:gd name="connsiteX1" fmla="*/ 5062165 w 10917814"/>
              <a:gd name="connsiteY1" fmla="*/ 0 h 5571066"/>
              <a:gd name="connsiteX2" fmla="*/ 5419638 w 10917814"/>
              <a:gd name="connsiteY2" fmla="*/ 268105 h 5571066"/>
              <a:gd name="connsiteX3" fmla="*/ 5428105 w 10917814"/>
              <a:gd name="connsiteY3" fmla="*/ 271280 h 5571066"/>
              <a:gd name="connsiteX4" fmla="*/ 5440804 w 10917814"/>
              <a:gd name="connsiteY4" fmla="*/ 276043 h 5571066"/>
              <a:gd name="connsiteX5" fmla="*/ 5453505 w 10917814"/>
              <a:gd name="connsiteY5" fmla="*/ 280805 h 5571066"/>
              <a:gd name="connsiteX6" fmla="*/ 5464088 w 10917814"/>
              <a:gd name="connsiteY6" fmla="*/ 280805 h 5571066"/>
              <a:gd name="connsiteX7" fmla="*/ 5476788 w 10917814"/>
              <a:gd name="connsiteY7" fmla="*/ 280805 h 5571066"/>
              <a:gd name="connsiteX8" fmla="*/ 5487371 w 10917814"/>
              <a:gd name="connsiteY8" fmla="*/ 276043 h 5571066"/>
              <a:gd name="connsiteX9" fmla="*/ 5500071 w 10917814"/>
              <a:gd name="connsiteY9" fmla="*/ 271280 h 5571066"/>
              <a:gd name="connsiteX10" fmla="*/ 5508538 w 10917814"/>
              <a:gd name="connsiteY10" fmla="*/ 268105 h 5571066"/>
              <a:gd name="connsiteX11" fmla="*/ 5866011 w 10917814"/>
              <a:gd name="connsiteY11" fmla="*/ 0 h 5571066"/>
              <a:gd name="connsiteX12" fmla="*/ 10722102 w 10917814"/>
              <a:gd name="connsiteY12" fmla="*/ 0 h 5571066"/>
              <a:gd name="connsiteX13" fmla="*/ 10917814 w 10917814"/>
              <a:gd name="connsiteY13" fmla="*/ 195712 h 5571066"/>
              <a:gd name="connsiteX14" fmla="*/ 10917814 w 10917814"/>
              <a:gd name="connsiteY14" fmla="*/ 5375354 h 5571066"/>
              <a:gd name="connsiteX15" fmla="*/ 10722102 w 10917814"/>
              <a:gd name="connsiteY15" fmla="*/ 5571066 h 5571066"/>
              <a:gd name="connsiteX16" fmla="*/ 195712 w 10917814"/>
              <a:gd name="connsiteY16" fmla="*/ 5571066 h 5571066"/>
              <a:gd name="connsiteX17" fmla="*/ 0 w 10917814"/>
              <a:gd name="connsiteY17" fmla="*/ 5375354 h 5571066"/>
              <a:gd name="connsiteX18" fmla="*/ 0 w 10917814"/>
              <a:gd name="connsiteY18" fmla="*/ 195712 h 5571066"/>
              <a:gd name="connsiteX19" fmla="*/ 195712 w 10917814"/>
              <a:gd name="connsiteY19" fmla="*/ 0 h 5571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917814" h="5571066">
                <a:moveTo>
                  <a:pt x="195712" y="0"/>
                </a:moveTo>
                <a:lnTo>
                  <a:pt x="5062165" y="0"/>
                </a:lnTo>
                <a:lnTo>
                  <a:pt x="5419638" y="268105"/>
                </a:lnTo>
                <a:lnTo>
                  <a:pt x="5428105" y="271280"/>
                </a:lnTo>
                <a:lnTo>
                  <a:pt x="5440804" y="276043"/>
                </a:lnTo>
                <a:lnTo>
                  <a:pt x="5453505" y="280805"/>
                </a:lnTo>
                <a:lnTo>
                  <a:pt x="5464088" y="280805"/>
                </a:lnTo>
                <a:lnTo>
                  <a:pt x="5476788" y="280805"/>
                </a:lnTo>
                <a:lnTo>
                  <a:pt x="5487371" y="276043"/>
                </a:lnTo>
                <a:lnTo>
                  <a:pt x="5500071" y="271280"/>
                </a:lnTo>
                <a:lnTo>
                  <a:pt x="5508538" y="268105"/>
                </a:lnTo>
                <a:lnTo>
                  <a:pt x="5866011" y="0"/>
                </a:lnTo>
                <a:lnTo>
                  <a:pt x="10722102" y="0"/>
                </a:lnTo>
                <a:cubicBezTo>
                  <a:pt x="10830191" y="0"/>
                  <a:pt x="10917814" y="87623"/>
                  <a:pt x="10917814" y="195712"/>
                </a:cubicBezTo>
                <a:lnTo>
                  <a:pt x="10917814" y="5375354"/>
                </a:lnTo>
                <a:cubicBezTo>
                  <a:pt x="10917814" y="5483443"/>
                  <a:pt x="10830191" y="5571066"/>
                  <a:pt x="10722102" y="5571066"/>
                </a:cubicBezTo>
                <a:lnTo>
                  <a:pt x="195712" y="5571066"/>
                </a:lnTo>
                <a:cubicBezTo>
                  <a:pt x="87623" y="5571066"/>
                  <a:pt x="0" y="5483443"/>
                  <a:pt x="0" y="5375354"/>
                </a:cubicBezTo>
                <a:lnTo>
                  <a:pt x="0" y="195712"/>
                </a:lnTo>
                <a:cubicBezTo>
                  <a:pt x="0" y="87623"/>
                  <a:pt x="87623" y="0"/>
                  <a:pt x="195712" y="0"/>
                </a:cubicBezTo>
                <a:close/>
              </a:path>
            </a:pathLst>
          </a:cu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01993425-553B-4905-8D59-50F15F597328}"/>
              </a:ext>
            </a:extLst>
          </p:cNvPr>
          <p:cNvSpPr>
            <a:spLocks noGrp="1"/>
          </p:cNvSpPr>
          <p:nvPr>
            <p:ph type="ctrTitle"/>
          </p:nvPr>
        </p:nvSpPr>
        <p:spPr>
          <a:xfrm>
            <a:off x="1280559" y="1286935"/>
            <a:ext cx="9638153" cy="2668377"/>
          </a:xfrm>
          <a:effectLst/>
        </p:spPr>
        <p:txBody>
          <a:bodyPr>
            <a:normAutofit/>
          </a:bodyPr>
          <a:lstStyle/>
          <a:p>
            <a:pPr algn="ctr">
              <a:lnSpc>
                <a:spcPct val="90000"/>
              </a:lnSpc>
            </a:pPr>
            <a:r>
              <a:rPr lang="es-ES" sz="3800" dirty="0">
                <a:solidFill>
                  <a:schemeClr val="tx1"/>
                </a:solidFill>
              </a:rPr>
              <a:t>Análisis de la Interfaz de Programación de Aplicaciones (API) del dispositivo Kinect V2 para la detección de los pasos de un movimiento</a:t>
            </a:r>
          </a:p>
        </p:txBody>
      </p:sp>
      <p:sp>
        <p:nvSpPr>
          <p:cNvPr id="3" name="Subtitle 2">
            <a:extLst>
              <a:ext uri="{FF2B5EF4-FFF2-40B4-BE49-F238E27FC236}">
                <a16:creationId xmlns:a16="http://schemas.microsoft.com/office/drawing/2014/main" id="{D969F1FB-65A6-450A-9AD8-115CBA125647}"/>
              </a:ext>
            </a:extLst>
          </p:cNvPr>
          <p:cNvSpPr>
            <a:spLocks noGrp="1"/>
          </p:cNvSpPr>
          <p:nvPr>
            <p:ph type="subTitle" idx="1"/>
          </p:nvPr>
        </p:nvSpPr>
        <p:spPr>
          <a:xfrm>
            <a:off x="1280559" y="4116179"/>
            <a:ext cx="9638153" cy="1599642"/>
          </a:xfrm>
          <a:effectLst/>
        </p:spPr>
        <p:txBody>
          <a:bodyPr>
            <a:normAutofit/>
          </a:bodyPr>
          <a:lstStyle/>
          <a:p>
            <a:pPr algn="ctr"/>
            <a:r>
              <a:rPr lang="es-ES" dirty="0"/>
              <a:t>Proyecto de Ingeniería</a:t>
            </a:r>
          </a:p>
          <a:p>
            <a:pPr algn="ctr"/>
            <a:r>
              <a:rPr lang="es-ES" dirty="0"/>
              <a:t>Diego José Orellana </a:t>
            </a:r>
            <a:r>
              <a:rPr lang="es-ES" dirty="0" err="1"/>
              <a:t>Bojorquez</a:t>
            </a:r>
            <a:r>
              <a:rPr lang="es-ES" dirty="0"/>
              <a:t> – 1010114</a:t>
            </a:r>
          </a:p>
          <a:p>
            <a:pPr algn="ctr"/>
            <a:r>
              <a:rPr lang="es-ES" dirty="0"/>
              <a:t>Guatemala, Marzo 2020, Campus central, Universidad Rafael Landívar</a:t>
            </a:r>
          </a:p>
        </p:txBody>
      </p:sp>
    </p:spTree>
    <p:extLst>
      <p:ext uri="{BB962C8B-B14F-4D97-AF65-F5344CB8AC3E}">
        <p14:creationId xmlns:p14="http://schemas.microsoft.com/office/powerpoint/2010/main" val="42008991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430B31-78A8-4E4E-A599-B934B9A2FA81}"/>
              </a:ext>
            </a:extLst>
          </p:cNvPr>
          <p:cNvSpPr>
            <a:spLocks noGrp="1"/>
          </p:cNvSpPr>
          <p:nvPr>
            <p:ph type="title"/>
          </p:nvPr>
        </p:nvSpPr>
        <p:spPr>
          <a:xfrm>
            <a:off x="291366" y="488268"/>
            <a:ext cx="10213600" cy="970450"/>
          </a:xfrm>
        </p:spPr>
        <p:txBody>
          <a:bodyPr/>
          <a:lstStyle/>
          <a:p>
            <a:r>
              <a:rPr lang="es-ES" sz="3000" dirty="0"/>
              <a:t>MARCO TEÓRICO:</a:t>
            </a:r>
            <a:br>
              <a:rPr lang="es-ES" sz="3000" dirty="0"/>
            </a:br>
            <a:r>
              <a:rPr lang="es-ES" sz="3000" dirty="0"/>
              <a:t>Programar una actividad física</a:t>
            </a:r>
          </a:p>
        </p:txBody>
      </p:sp>
      <p:pic>
        <p:nvPicPr>
          <p:cNvPr id="6" name="Graphic 5" descr="Stopwatch">
            <a:extLst>
              <a:ext uri="{FF2B5EF4-FFF2-40B4-BE49-F238E27FC236}">
                <a16:creationId xmlns:a16="http://schemas.microsoft.com/office/drawing/2014/main" id="{9DAFDE09-EC21-4490-8714-53ECF84A308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91700" y="2565650"/>
            <a:ext cx="2101672" cy="2101672"/>
          </a:xfrm>
          <a:prstGeom prst="rect">
            <a:avLst/>
          </a:prstGeom>
        </p:spPr>
      </p:pic>
      <p:grpSp>
        <p:nvGrpSpPr>
          <p:cNvPr id="29" name="Group 28">
            <a:extLst>
              <a:ext uri="{FF2B5EF4-FFF2-40B4-BE49-F238E27FC236}">
                <a16:creationId xmlns:a16="http://schemas.microsoft.com/office/drawing/2014/main" id="{B8A86C81-864B-4451-95DF-86418B55E96D}"/>
              </a:ext>
            </a:extLst>
          </p:cNvPr>
          <p:cNvGrpSpPr/>
          <p:nvPr/>
        </p:nvGrpSpPr>
        <p:grpSpPr>
          <a:xfrm>
            <a:off x="4913120" y="2756670"/>
            <a:ext cx="1888250" cy="1990161"/>
            <a:chOff x="6045000" y="2847013"/>
            <a:chExt cx="1888250" cy="1990161"/>
          </a:xfrm>
        </p:grpSpPr>
        <p:pic>
          <p:nvPicPr>
            <p:cNvPr id="14" name="Graphic 13" descr="Body builder">
              <a:extLst>
                <a:ext uri="{FF2B5EF4-FFF2-40B4-BE49-F238E27FC236}">
                  <a16:creationId xmlns:a16="http://schemas.microsoft.com/office/drawing/2014/main" id="{FD71F25D-FC75-48DF-AA6C-8B8AC745BAD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634214" y="2847013"/>
              <a:ext cx="804612" cy="804612"/>
            </a:xfrm>
            <a:prstGeom prst="rect">
              <a:avLst/>
            </a:prstGeom>
          </p:spPr>
        </p:pic>
        <p:pic>
          <p:nvPicPr>
            <p:cNvPr id="16" name="Graphic 15" descr="Upward trend">
              <a:extLst>
                <a:ext uri="{FF2B5EF4-FFF2-40B4-BE49-F238E27FC236}">
                  <a16:creationId xmlns:a16="http://schemas.microsoft.com/office/drawing/2014/main" id="{8FF0EAC2-A4C6-4A74-B5D7-F032DAC1BDB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045000" y="2948924"/>
              <a:ext cx="1888250" cy="1888250"/>
            </a:xfrm>
            <a:prstGeom prst="rect">
              <a:avLst/>
            </a:prstGeom>
          </p:spPr>
        </p:pic>
      </p:grpSp>
      <p:grpSp>
        <p:nvGrpSpPr>
          <p:cNvPr id="28" name="Group 27">
            <a:extLst>
              <a:ext uri="{FF2B5EF4-FFF2-40B4-BE49-F238E27FC236}">
                <a16:creationId xmlns:a16="http://schemas.microsoft.com/office/drawing/2014/main" id="{62BC2607-79AF-4EB2-BFAA-823864E5D356}"/>
              </a:ext>
            </a:extLst>
          </p:cNvPr>
          <p:cNvGrpSpPr/>
          <p:nvPr/>
        </p:nvGrpSpPr>
        <p:grpSpPr>
          <a:xfrm>
            <a:off x="8882541" y="2598568"/>
            <a:ext cx="2079625" cy="2148263"/>
            <a:chOff x="9324975" y="2417762"/>
            <a:chExt cx="2079625" cy="2148263"/>
          </a:xfrm>
        </p:grpSpPr>
        <p:pic>
          <p:nvPicPr>
            <p:cNvPr id="10" name="Graphic 9" descr="Body builder">
              <a:extLst>
                <a:ext uri="{FF2B5EF4-FFF2-40B4-BE49-F238E27FC236}">
                  <a16:creationId xmlns:a16="http://schemas.microsoft.com/office/drawing/2014/main" id="{7BE7C517-A266-4A9A-A685-3ABCCAF39F7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490200" y="2417762"/>
              <a:ext cx="914400" cy="914400"/>
            </a:xfrm>
            <a:prstGeom prst="rect">
              <a:avLst/>
            </a:prstGeom>
          </p:spPr>
        </p:pic>
        <p:pic>
          <p:nvPicPr>
            <p:cNvPr id="12" name="Graphic 11" descr="Sleep">
              <a:extLst>
                <a:ext uri="{FF2B5EF4-FFF2-40B4-BE49-F238E27FC236}">
                  <a16:creationId xmlns:a16="http://schemas.microsoft.com/office/drawing/2014/main" id="{0082A3B0-2F8E-4930-A3ED-004BEBC6591C}"/>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324975" y="3651625"/>
              <a:ext cx="914400" cy="914400"/>
            </a:xfrm>
            <a:prstGeom prst="rect">
              <a:avLst/>
            </a:prstGeom>
          </p:spPr>
        </p:pic>
        <p:pic>
          <p:nvPicPr>
            <p:cNvPr id="17" name="Graphic 16" descr="Stopwatch">
              <a:extLst>
                <a:ext uri="{FF2B5EF4-FFF2-40B4-BE49-F238E27FC236}">
                  <a16:creationId xmlns:a16="http://schemas.microsoft.com/office/drawing/2014/main" id="{D5439E4B-D8AE-4E87-8A05-AAF952BEC87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847012" y="3105399"/>
              <a:ext cx="787650" cy="787650"/>
            </a:xfrm>
            <a:prstGeom prst="rect">
              <a:avLst/>
            </a:prstGeom>
          </p:spPr>
        </p:pic>
        <p:cxnSp>
          <p:nvCxnSpPr>
            <p:cNvPr id="19" name="Connector: Curved 18">
              <a:extLst>
                <a:ext uri="{FF2B5EF4-FFF2-40B4-BE49-F238E27FC236}">
                  <a16:creationId xmlns:a16="http://schemas.microsoft.com/office/drawing/2014/main" id="{3C72E266-0C9D-4F73-96AE-699137E0D690}"/>
                </a:ext>
              </a:extLst>
            </p:cNvPr>
            <p:cNvCxnSpPr>
              <a:cxnSpLocks/>
              <a:stCxn id="12" idx="3"/>
              <a:endCxn id="10" idx="2"/>
            </p:cNvCxnSpPr>
            <p:nvPr/>
          </p:nvCxnSpPr>
          <p:spPr>
            <a:xfrm flipV="1">
              <a:off x="10239375" y="3332162"/>
              <a:ext cx="708025" cy="776663"/>
            </a:xfrm>
            <a:prstGeom prst="curved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Connector: Curved 21">
              <a:extLst>
                <a:ext uri="{FF2B5EF4-FFF2-40B4-BE49-F238E27FC236}">
                  <a16:creationId xmlns:a16="http://schemas.microsoft.com/office/drawing/2014/main" id="{6607B2BB-BCA0-46D3-A093-7AD340CA062B}"/>
                </a:ext>
              </a:extLst>
            </p:cNvPr>
            <p:cNvCxnSpPr>
              <a:cxnSpLocks/>
              <a:stCxn id="10" idx="1"/>
            </p:cNvCxnSpPr>
            <p:nvPr/>
          </p:nvCxnSpPr>
          <p:spPr>
            <a:xfrm rot="10800000" flipV="1">
              <a:off x="9553576" y="2874961"/>
              <a:ext cx="936625" cy="947863"/>
            </a:xfrm>
            <a:prstGeom prst="curved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30" name="TextBox 29">
            <a:extLst>
              <a:ext uri="{FF2B5EF4-FFF2-40B4-BE49-F238E27FC236}">
                <a16:creationId xmlns:a16="http://schemas.microsoft.com/office/drawing/2014/main" id="{A5343998-BAC8-4365-9045-262F0FBD67FD}"/>
              </a:ext>
            </a:extLst>
          </p:cNvPr>
          <p:cNvSpPr txBox="1"/>
          <p:nvPr/>
        </p:nvSpPr>
        <p:spPr>
          <a:xfrm>
            <a:off x="1073134" y="2300216"/>
            <a:ext cx="1416066" cy="369332"/>
          </a:xfrm>
          <a:prstGeom prst="rect">
            <a:avLst/>
          </a:prstGeom>
          <a:noFill/>
        </p:spPr>
        <p:txBody>
          <a:bodyPr wrap="square" rtlCol="0">
            <a:spAutoFit/>
          </a:bodyPr>
          <a:lstStyle/>
          <a:p>
            <a:r>
              <a:rPr lang="es-ES" dirty="0"/>
              <a:t>Por tiempo</a:t>
            </a:r>
          </a:p>
        </p:txBody>
      </p:sp>
      <p:sp>
        <p:nvSpPr>
          <p:cNvPr id="32" name="TextBox 31">
            <a:extLst>
              <a:ext uri="{FF2B5EF4-FFF2-40B4-BE49-F238E27FC236}">
                <a16:creationId xmlns:a16="http://schemas.microsoft.com/office/drawing/2014/main" id="{2F314FEA-086B-4CEC-AD03-37DBAF3C4625}"/>
              </a:ext>
            </a:extLst>
          </p:cNvPr>
          <p:cNvSpPr txBox="1"/>
          <p:nvPr/>
        </p:nvSpPr>
        <p:spPr>
          <a:xfrm>
            <a:off x="5257598" y="2115817"/>
            <a:ext cx="1723060" cy="646331"/>
          </a:xfrm>
          <a:prstGeom prst="rect">
            <a:avLst/>
          </a:prstGeom>
          <a:noFill/>
        </p:spPr>
        <p:txBody>
          <a:bodyPr wrap="square" rtlCol="0">
            <a:spAutoFit/>
          </a:bodyPr>
          <a:lstStyle/>
          <a:p>
            <a:r>
              <a:rPr lang="es-ES" dirty="0"/>
              <a:t>Número de repeticiones</a:t>
            </a:r>
          </a:p>
        </p:txBody>
      </p:sp>
      <p:sp>
        <p:nvSpPr>
          <p:cNvPr id="33" name="TextBox 32">
            <a:extLst>
              <a:ext uri="{FF2B5EF4-FFF2-40B4-BE49-F238E27FC236}">
                <a16:creationId xmlns:a16="http://schemas.microsoft.com/office/drawing/2014/main" id="{B29B0704-4ACC-493E-9D1F-3B4FF227D53A}"/>
              </a:ext>
            </a:extLst>
          </p:cNvPr>
          <p:cNvSpPr txBox="1"/>
          <p:nvPr/>
        </p:nvSpPr>
        <p:spPr>
          <a:xfrm>
            <a:off x="9404578" y="2173672"/>
            <a:ext cx="1723060" cy="369332"/>
          </a:xfrm>
          <a:prstGeom prst="rect">
            <a:avLst/>
          </a:prstGeom>
          <a:noFill/>
        </p:spPr>
        <p:txBody>
          <a:bodyPr wrap="square" rtlCol="0">
            <a:spAutoFit/>
          </a:bodyPr>
          <a:lstStyle/>
          <a:p>
            <a:r>
              <a:rPr lang="es-ES" dirty="0"/>
              <a:t>Tabata</a:t>
            </a:r>
          </a:p>
        </p:txBody>
      </p:sp>
      <p:sp>
        <p:nvSpPr>
          <p:cNvPr id="34" name="Right Brace 33">
            <a:extLst>
              <a:ext uri="{FF2B5EF4-FFF2-40B4-BE49-F238E27FC236}">
                <a16:creationId xmlns:a16="http://schemas.microsoft.com/office/drawing/2014/main" id="{332D1498-F511-402C-9A1D-F54C1A4049D7}"/>
              </a:ext>
            </a:extLst>
          </p:cNvPr>
          <p:cNvSpPr/>
          <p:nvPr/>
        </p:nvSpPr>
        <p:spPr>
          <a:xfrm rot="5400000">
            <a:off x="5643000" y="267568"/>
            <a:ext cx="749300" cy="9889032"/>
          </a:xfrm>
          <a:prstGeom prst="rightBrace">
            <a:avLst/>
          </a:prstGeom>
          <a:ln w="762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sp>
        <p:nvSpPr>
          <p:cNvPr id="35" name="TextBox 34">
            <a:extLst>
              <a:ext uri="{FF2B5EF4-FFF2-40B4-BE49-F238E27FC236}">
                <a16:creationId xmlns:a16="http://schemas.microsoft.com/office/drawing/2014/main" id="{843096D6-2E67-4122-A7B2-AA3CE106F23C}"/>
              </a:ext>
            </a:extLst>
          </p:cNvPr>
          <p:cNvSpPr txBox="1"/>
          <p:nvPr/>
        </p:nvSpPr>
        <p:spPr>
          <a:xfrm>
            <a:off x="1681641" y="5710290"/>
            <a:ext cx="8115300" cy="461665"/>
          </a:xfrm>
          <a:prstGeom prst="rect">
            <a:avLst/>
          </a:prstGeom>
          <a:noFill/>
        </p:spPr>
        <p:txBody>
          <a:bodyPr wrap="square" rtlCol="0">
            <a:spAutoFit/>
          </a:bodyPr>
          <a:lstStyle/>
          <a:p>
            <a:r>
              <a:rPr lang="es-ES" sz="2400" b="1" dirty="0"/>
              <a:t>Entrenamientos de intervalos de alta Intensidad (HIIT)</a:t>
            </a:r>
          </a:p>
        </p:txBody>
      </p:sp>
    </p:spTree>
    <p:extLst>
      <p:ext uri="{BB962C8B-B14F-4D97-AF65-F5344CB8AC3E}">
        <p14:creationId xmlns:p14="http://schemas.microsoft.com/office/powerpoint/2010/main" val="27248443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4" name="Freeform 6">
            <a:extLst>
              <a:ext uri="{FF2B5EF4-FFF2-40B4-BE49-F238E27FC236}">
                <a16:creationId xmlns:a16="http://schemas.microsoft.com/office/drawing/2014/main" id="{B9D93730-8C7D-423D-9137-597B5FA657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useBgFill="1">
        <p:nvSpPr>
          <p:cNvPr id="16" name="Rectangle 15">
            <a:extLst>
              <a:ext uri="{FF2B5EF4-FFF2-40B4-BE49-F238E27FC236}">
                <a16:creationId xmlns:a16="http://schemas.microsoft.com/office/drawing/2014/main" id="{B2B82547-2424-4E7A-A98B-75206EE730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23">
            <a:extLst>
              <a:ext uri="{FF2B5EF4-FFF2-40B4-BE49-F238E27FC236}">
                <a16:creationId xmlns:a16="http://schemas.microsoft.com/office/drawing/2014/main" id="{5109BC2F-9616-4D7D-9E98-57898009A8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4637005" cy="6858000"/>
          </a:xfrm>
          <a:custGeom>
            <a:avLst/>
            <a:gdLst>
              <a:gd name="connsiteX0" fmla="*/ 0 w 4637005"/>
              <a:gd name="connsiteY0" fmla="*/ 0 h 6858000"/>
              <a:gd name="connsiteX1" fmla="*/ 4637005 w 4637005"/>
              <a:gd name="connsiteY1" fmla="*/ 0 h 6858000"/>
              <a:gd name="connsiteX2" fmla="*/ 4637005 w 4637005"/>
              <a:gd name="connsiteY2" fmla="*/ 1900238 h 6858000"/>
              <a:gd name="connsiteX3" fmla="*/ 4266589 w 4637005"/>
              <a:gd name="connsiteY3" fmla="*/ 2178050 h 6858000"/>
              <a:gd name="connsiteX4" fmla="*/ 4262355 w 4637005"/>
              <a:gd name="connsiteY4" fmla="*/ 2184400 h 6858000"/>
              <a:gd name="connsiteX5" fmla="*/ 4256005 w 4637005"/>
              <a:gd name="connsiteY5" fmla="*/ 2193925 h 6858000"/>
              <a:gd name="connsiteX6" fmla="*/ 4249655 w 4637005"/>
              <a:gd name="connsiteY6" fmla="*/ 2201863 h 6858000"/>
              <a:gd name="connsiteX7" fmla="*/ 4249655 w 4637005"/>
              <a:gd name="connsiteY7" fmla="*/ 2211388 h 6858000"/>
              <a:gd name="connsiteX8" fmla="*/ 4249655 w 4637005"/>
              <a:gd name="connsiteY8" fmla="*/ 2220913 h 6858000"/>
              <a:gd name="connsiteX9" fmla="*/ 4256005 w 4637005"/>
              <a:gd name="connsiteY9" fmla="*/ 2228850 h 6858000"/>
              <a:gd name="connsiteX10" fmla="*/ 4262355 w 4637005"/>
              <a:gd name="connsiteY10" fmla="*/ 2238375 h 6858000"/>
              <a:gd name="connsiteX11" fmla="*/ 4266589 w 4637005"/>
              <a:gd name="connsiteY11" fmla="*/ 2244725 h 6858000"/>
              <a:gd name="connsiteX12" fmla="*/ 4637005 w 4637005"/>
              <a:gd name="connsiteY12" fmla="*/ 2522538 h 6858000"/>
              <a:gd name="connsiteX13" fmla="*/ 4637005 w 4637005"/>
              <a:gd name="connsiteY13" fmla="*/ 6858000 h 6858000"/>
              <a:gd name="connsiteX14" fmla="*/ 0 w 4637005"/>
              <a:gd name="connsiteY1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637005" h="6858000">
                <a:moveTo>
                  <a:pt x="0" y="0"/>
                </a:moveTo>
                <a:lnTo>
                  <a:pt x="4637005" y="0"/>
                </a:lnTo>
                <a:lnTo>
                  <a:pt x="4637005" y="1900238"/>
                </a:lnTo>
                <a:lnTo>
                  <a:pt x="4266589" y="2178050"/>
                </a:lnTo>
                <a:lnTo>
                  <a:pt x="4262355" y="2184400"/>
                </a:lnTo>
                <a:lnTo>
                  <a:pt x="4256005" y="2193925"/>
                </a:lnTo>
                <a:lnTo>
                  <a:pt x="4249655" y="2201863"/>
                </a:lnTo>
                <a:lnTo>
                  <a:pt x="4249655" y="2211388"/>
                </a:lnTo>
                <a:lnTo>
                  <a:pt x="4249655" y="2220913"/>
                </a:lnTo>
                <a:lnTo>
                  <a:pt x="4256005" y="2228850"/>
                </a:lnTo>
                <a:lnTo>
                  <a:pt x="4262355" y="2238375"/>
                </a:lnTo>
                <a:lnTo>
                  <a:pt x="4266589" y="2244725"/>
                </a:lnTo>
                <a:lnTo>
                  <a:pt x="4637005" y="2522538"/>
                </a:lnTo>
                <a:lnTo>
                  <a:pt x="4637005" y="6858000"/>
                </a:lnTo>
                <a:lnTo>
                  <a:pt x="0" y="6858000"/>
                </a:lnTo>
                <a:close/>
              </a:path>
            </a:pathLst>
          </a:custGeom>
          <a:blipFill>
            <a:blip r:embed="rId2">
              <a:duotone>
                <a:schemeClr val="accent1">
                  <a:tint val="98000"/>
                  <a:lumMod val="102000"/>
                </a:schemeClr>
                <a:schemeClr val="accent1">
                  <a:shade val="98000"/>
                  <a:lumMod val="98000"/>
                </a:schemeClr>
              </a:duotone>
            </a:blip>
            <a:tile tx="0" ty="0" sx="100000" sy="100000" flip="none" algn="tl"/>
          </a:blipFill>
          <a:ln>
            <a:headEnd/>
            <a:tailEnd/>
          </a:ln>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D52C7A26-3008-49CC-972B-0C5495B9E886}"/>
              </a:ext>
            </a:extLst>
          </p:cNvPr>
          <p:cNvSpPr>
            <a:spLocks noGrp="1"/>
          </p:cNvSpPr>
          <p:nvPr>
            <p:ph type="title"/>
          </p:nvPr>
        </p:nvSpPr>
        <p:spPr>
          <a:xfrm>
            <a:off x="432086" y="438811"/>
            <a:ext cx="3782163" cy="1149045"/>
          </a:xfrm>
        </p:spPr>
        <p:txBody>
          <a:bodyPr vert="horz" lIns="91440" tIns="45720" rIns="91440" bIns="45720" rtlCol="0" anchor="t">
            <a:normAutofit/>
          </a:bodyPr>
          <a:lstStyle/>
          <a:p>
            <a:r>
              <a:rPr lang="en-US" sz="3000" dirty="0"/>
              <a:t>MARCO TEÓRICO:</a:t>
            </a:r>
            <a:br>
              <a:rPr lang="en-US" sz="3000" dirty="0"/>
            </a:br>
            <a:r>
              <a:rPr lang="en-US" sz="3000" dirty="0"/>
              <a:t>Microsoft Kinect V2</a:t>
            </a:r>
          </a:p>
        </p:txBody>
      </p:sp>
      <p:grpSp>
        <p:nvGrpSpPr>
          <p:cNvPr id="9" name="Group 8">
            <a:extLst>
              <a:ext uri="{FF2B5EF4-FFF2-40B4-BE49-F238E27FC236}">
                <a16:creationId xmlns:a16="http://schemas.microsoft.com/office/drawing/2014/main" id="{0141ECA7-A330-4330-BCF1-65188EBA7185}"/>
              </a:ext>
            </a:extLst>
          </p:cNvPr>
          <p:cNvGrpSpPr/>
          <p:nvPr/>
        </p:nvGrpSpPr>
        <p:grpSpPr>
          <a:xfrm>
            <a:off x="905366" y="3025687"/>
            <a:ext cx="2530280" cy="1521476"/>
            <a:chOff x="914400" y="3429000"/>
            <a:chExt cx="4229100" cy="1863852"/>
          </a:xfrm>
        </p:grpSpPr>
        <p:sp>
          <p:nvSpPr>
            <p:cNvPr id="3" name="Rectangle 2">
              <a:extLst>
                <a:ext uri="{FF2B5EF4-FFF2-40B4-BE49-F238E27FC236}">
                  <a16:creationId xmlns:a16="http://schemas.microsoft.com/office/drawing/2014/main" id="{378492D2-87A6-426D-9A6E-DE84D6620263}"/>
                </a:ext>
              </a:extLst>
            </p:cNvPr>
            <p:cNvSpPr/>
            <p:nvPr/>
          </p:nvSpPr>
          <p:spPr>
            <a:xfrm>
              <a:off x="914400" y="3429000"/>
              <a:ext cx="4229100" cy="1320800"/>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Oval 3">
              <a:extLst>
                <a:ext uri="{FF2B5EF4-FFF2-40B4-BE49-F238E27FC236}">
                  <a16:creationId xmlns:a16="http://schemas.microsoft.com/office/drawing/2014/main" id="{BD06B7BD-92E6-4298-817F-5673AC996B8A}"/>
                </a:ext>
              </a:extLst>
            </p:cNvPr>
            <p:cNvSpPr/>
            <p:nvPr/>
          </p:nvSpPr>
          <p:spPr>
            <a:xfrm>
              <a:off x="3695700" y="3675125"/>
              <a:ext cx="939800" cy="795275"/>
            </a:xfrm>
            <a:prstGeom prst="ellipse">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Rectangle 5">
              <a:extLst>
                <a:ext uri="{FF2B5EF4-FFF2-40B4-BE49-F238E27FC236}">
                  <a16:creationId xmlns:a16="http://schemas.microsoft.com/office/drawing/2014/main" id="{52279C39-A04A-431B-A6DC-1D02ADD66CCF}"/>
                </a:ext>
              </a:extLst>
            </p:cNvPr>
            <p:cNvSpPr/>
            <p:nvPr/>
          </p:nvSpPr>
          <p:spPr>
            <a:xfrm>
              <a:off x="1562100" y="4808476"/>
              <a:ext cx="2768600" cy="212850"/>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Rectangle 6">
              <a:extLst>
                <a:ext uri="{FF2B5EF4-FFF2-40B4-BE49-F238E27FC236}">
                  <a16:creationId xmlns:a16="http://schemas.microsoft.com/office/drawing/2014/main" id="{DCF168B4-CEC9-4F91-A240-D4750071FCAF}"/>
                </a:ext>
              </a:extLst>
            </p:cNvPr>
            <p:cNvSpPr/>
            <p:nvPr/>
          </p:nvSpPr>
          <p:spPr>
            <a:xfrm>
              <a:off x="914400" y="5080002"/>
              <a:ext cx="4229100" cy="212850"/>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pic>
        <p:nvPicPr>
          <p:cNvPr id="13" name="Graphic 12" descr="Sign Language">
            <a:extLst>
              <a:ext uri="{FF2B5EF4-FFF2-40B4-BE49-F238E27FC236}">
                <a16:creationId xmlns:a16="http://schemas.microsoft.com/office/drawing/2014/main" id="{28A4BC48-A71E-4013-96D0-964944F082A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295900" y="247979"/>
            <a:ext cx="2108200" cy="2108200"/>
          </a:xfrm>
          <a:prstGeom prst="rect">
            <a:avLst/>
          </a:prstGeom>
        </p:spPr>
      </p:pic>
      <p:sp>
        <p:nvSpPr>
          <p:cNvPr id="15" name="TextBox 14">
            <a:extLst>
              <a:ext uri="{FF2B5EF4-FFF2-40B4-BE49-F238E27FC236}">
                <a16:creationId xmlns:a16="http://schemas.microsoft.com/office/drawing/2014/main" id="{BABA3D89-82F0-48ED-9460-184F03242D77}"/>
              </a:ext>
            </a:extLst>
          </p:cNvPr>
          <p:cNvSpPr txBox="1"/>
          <p:nvPr/>
        </p:nvSpPr>
        <p:spPr>
          <a:xfrm>
            <a:off x="5557001" y="2185988"/>
            <a:ext cx="1585997" cy="646331"/>
          </a:xfrm>
          <a:prstGeom prst="rect">
            <a:avLst/>
          </a:prstGeom>
          <a:noFill/>
        </p:spPr>
        <p:txBody>
          <a:bodyPr wrap="square" rtlCol="0">
            <a:spAutoFit/>
          </a:bodyPr>
          <a:lstStyle/>
          <a:p>
            <a:r>
              <a:rPr lang="es-ES" b="1" dirty="0"/>
              <a:t>Natural </a:t>
            </a:r>
            <a:r>
              <a:rPr lang="es-ES" b="1" dirty="0" err="1"/>
              <a:t>User</a:t>
            </a:r>
            <a:endParaRPr lang="es-ES" b="1" dirty="0"/>
          </a:p>
          <a:p>
            <a:r>
              <a:rPr lang="es-ES" b="1" dirty="0"/>
              <a:t>Interface</a:t>
            </a:r>
          </a:p>
        </p:txBody>
      </p:sp>
      <p:grpSp>
        <p:nvGrpSpPr>
          <p:cNvPr id="24" name="Group 23">
            <a:extLst>
              <a:ext uri="{FF2B5EF4-FFF2-40B4-BE49-F238E27FC236}">
                <a16:creationId xmlns:a16="http://schemas.microsoft.com/office/drawing/2014/main" id="{D96D783B-0749-4279-9317-88C7F3DBC92C}"/>
              </a:ext>
            </a:extLst>
          </p:cNvPr>
          <p:cNvGrpSpPr/>
          <p:nvPr/>
        </p:nvGrpSpPr>
        <p:grpSpPr>
          <a:xfrm>
            <a:off x="8293476" y="491023"/>
            <a:ext cx="1949450" cy="1741488"/>
            <a:chOff x="8953876" y="457200"/>
            <a:chExt cx="1949450" cy="1741488"/>
          </a:xfrm>
        </p:grpSpPr>
        <p:sp>
          <p:nvSpPr>
            <p:cNvPr id="17" name="Rectangle 16">
              <a:extLst>
                <a:ext uri="{FF2B5EF4-FFF2-40B4-BE49-F238E27FC236}">
                  <a16:creationId xmlns:a16="http://schemas.microsoft.com/office/drawing/2014/main" id="{3C8A639A-89F5-43BC-83AB-D69CB1B01017}"/>
                </a:ext>
              </a:extLst>
            </p:cNvPr>
            <p:cNvSpPr/>
            <p:nvPr/>
          </p:nvSpPr>
          <p:spPr>
            <a:xfrm>
              <a:off x="8953876" y="457200"/>
              <a:ext cx="1949450" cy="1741488"/>
            </a:xfrm>
            <a:prstGeom prst="rect">
              <a:avLst/>
            </a:prstGeom>
            <a:noFill/>
            <a:ln w="571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s-ES" dirty="0"/>
            </a:p>
          </p:txBody>
        </p:sp>
        <p:sp>
          <p:nvSpPr>
            <p:cNvPr id="19" name="Rectangle 18">
              <a:extLst>
                <a:ext uri="{FF2B5EF4-FFF2-40B4-BE49-F238E27FC236}">
                  <a16:creationId xmlns:a16="http://schemas.microsoft.com/office/drawing/2014/main" id="{3DF7B129-B73B-43F2-9F30-83B94617BEBD}"/>
                </a:ext>
              </a:extLst>
            </p:cNvPr>
            <p:cNvSpPr/>
            <p:nvPr/>
          </p:nvSpPr>
          <p:spPr>
            <a:xfrm>
              <a:off x="9133451" y="643116"/>
              <a:ext cx="1590299" cy="424478"/>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err="1"/>
                <a:t>Image</a:t>
              </a:r>
              <a:endParaRPr lang="es-ES" dirty="0"/>
            </a:p>
          </p:txBody>
        </p:sp>
        <p:sp>
          <p:nvSpPr>
            <p:cNvPr id="20" name="Rectangle 19">
              <a:extLst>
                <a:ext uri="{FF2B5EF4-FFF2-40B4-BE49-F238E27FC236}">
                  <a16:creationId xmlns:a16="http://schemas.microsoft.com/office/drawing/2014/main" id="{52D55610-3D66-4695-B89D-74BD753EAC39}"/>
                </a:ext>
              </a:extLst>
            </p:cNvPr>
            <p:cNvSpPr/>
            <p:nvPr/>
          </p:nvSpPr>
          <p:spPr>
            <a:xfrm>
              <a:off x="9133451" y="1151116"/>
              <a:ext cx="1590299" cy="424478"/>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Depth</a:t>
              </a:r>
            </a:p>
          </p:txBody>
        </p:sp>
        <p:sp>
          <p:nvSpPr>
            <p:cNvPr id="21" name="Rectangle 20">
              <a:extLst>
                <a:ext uri="{FF2B5EF4-FFF2-40B4-BE49-F238E27FC236}">
                  <a16:creationId xmlns:a16="http://schemas.microsoft.com/office/drawing/2014/main" id="{C00010DA-9E1F-499B-83D0-13B344C86A39}"/>
                </a:ext>
              </a:extLst>
            </p:cNvPr>
            <p:cNvSpPr/>
            <p:nvPr/>
          </p:nvSpPr>
          <p:spPr>
            <a:xfrm>
              <a:off x="9146151" y="1659116"/>
              <a:ext cx="1590299" cy="424478"/>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Audio</a:t>
              </a:r>
            </a:p>
          </p:txBody>
        </p:sp>
      </p:grpSp>
      <p:sp>
        <p:nvSpPr>
          <p:cNvPr id="22" name="TextBox 21">
            <a:extLst>
              <a:ext uri="{FF2B5EF4-FFF2-40B4-BE49-F238E27FC236}">
                <a16:creationId xmlns:a16="http://schemas.microsoft.com/office/drawing/2014/main" id="{E93455B5-8860-457B-90EE-6B6E27A60361}"/>
              </a:ext>
            </a:extLst>
          </p:cNvPr>
          <p:cNvSpPr txBox="1"/>
          <p:nvPr/>
        </p:nvSpPr>
        <p:spPr>
          <a:xfrm>
            <a:off x="8485751" y="2302632"/>
            <a:ext cx="1479447" cy="369332"/>
          </a:xfrm>
          <a:prstGeom prst="rect">
            <a:avLst/>
          </a:prstGeom>
          <a:noFill/>
        </p:spPr>
        <p:txBody>
          <a:bodyPr wrap="square" rtlCol="0">
            <a:spAutoFit/>
          </a:bodyPr>
          <a:lstStyle/>
          <a:p>
            <a:r>
              <a:rPr lang="es-ES" b="1" dirty="0" err="1"/>
              <a:t>Streamings</a:t>
            </a:r>
            <a:endParaRPr lang="es-ES" b="1" dirty="0"/>
          </a:p>
        </p:txBody>
      </p:sp>
      <p:pic>
        <p:nvPicPr>
          <p:cNvPr id="23" name="Graphic 22" descr="Skeleton">
            <a:extLst>
              <a:ext uri="{FF2B5EF4-FFF2-40B4-BE49-F238E27FC236}">
                <a16:creationId xmlns:a16="http://schemas.microsoft.com/office/drawing/2014/main" id="{C1245424-C6A2-4516-B1FD-80B47C3A5DA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006428" y="3490510"/>
            <a:ext cx="2548943" cy="2548943"/>
          </a:xfrm>
          <a:prstGeom prst="rect">
            <a:avLst/>
          </a:prstGeom>
        </p:spPr>
      </p:pic>
      <p:sp>
        <p:nvSpPr>
          <p:cNvPr id="25" name="TextBox 24">
            <a:extLst>
              <a:ext uri="{FF2B5EF4-FFF2-40B4-BE49-F238E27FC236}">
                <a16:creationId xmlns:a16="http://schemas.microsoft.com/office/drawing/2014/main" id="{365FCA01-9BE5-40AA-8CBE-740E2421F9FA}"/>
              </a:ext>
            </a:extLst>
          </p:cNvPr>
          <p:cNvSpPr txBox="1"/>
          <p:nvPr/>
        </p:nvSpPr>
        <p:spPr>
          <a:xfrm>
            <a:off x="8485751" y="5962618"/>
            <a:ext cx="1791892" cy="646331"/>
          </a:xfrm>
          <a:prstGeom prst="rect">
            <a:avLst/>
          </a:prstGeom>
          <a:noFill/>
        </p:spPr>
        <p:txBody>
          <a:bodyPr wrap="square" rtlCol="0">
            <a:spAutoFit/>
          </a:bodyPr>
          <a:lstStyle/>
          <a:p>
            <a:r>
              <a:rPr lang="es-ES" b="1" dirty="0"/>
              <a:t>Seguimiento de esqueleto</a:t>
            </a:r>
          </a:p>
        </p:txBody>
      </p:sp>
      <p:sp>
        <p:nvSpPr>
          <p:cNvPr id="26" name="Right Brace 25">
            <a:extLst>
              <a:ext uri="{FF2B5EF4-FFF2-40B4-BE49-F238E27FC236}">
                <a16:creationId xmlns:a16="http://schemas.microsoft.com/office/drawing/2014/main" id="{09979021-968E-4456-B892-644DD89B8276}"/>
              </a:ext>
            </a:extLst>
          </p:cNvPr>
          <p:cNvSpPr/>
          <p:nvPr/>
        </p:nvSpPr>
        <p:spPr>
          <a:xfrm>
            <a:off x="10469919" y="1184939"/>
            <a:ext cx="419580" cy="5220906"/>
          </a:xfrm>
          <a:prstGeom prst="rightBrace">
            <a:avLst/>
          </a:prstGeom>
          <a:ln w="571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sp>
        <p:nvSpPr>
          <p:cNvPr id="27" name="TextBox 26">
            <a:extLst>
              <a:ext uri="{FF2B5EF4-FFF2-40B4-BE49-F238E27FC236}">
                <a16:creationId xmlns:a16="http://schemas.microsoft.com/office/drawing/2014/main" id="{B0C0C806-CF2F-4E4C-BAA0-C1DCD5D27390}"/>
              </a:ext>
            </a:extLst>
          </p:cNvPr>
          <p:cNvSpPr txBox="1"/>
          <p:nvPr/>
        </p:nvSpPr>
        <p:spPr>
          <a:xfrm>
            <a:off x="10867459" y="2955428"/>
            <a:ext cx="1346582" cy="830997"/>
          </a:xfrm>
          <a:prstGeom prst="rect">
            <a:avLst/>
          </a:prstGeom>
          <a:noFill/>
        </p:spPr>
        <p:txBody>
          <a:bodyPr wrap="square" rtlCol="0">
            <a:spAutoFit/>
          </a:bodyPr>
          <a:lstStyle/>
          <a:p>
            <a:r>
              <a:rPr lang="es-ES" sz="2400" b="1" dirty="0"/>
              <a:t>KINECT</a:t>
            </a:r>
          </a:p>
          <a:p>
            <a:r>
              <a:rPr lang="es-ES" sz="2400" b="1" dirty="0"/>
              <a:t>API</a:t>
            </a:r>
          </a:p>
        </p:txBody>
      </p:sp>
      <p:grpSp>
        <p:nvGrpSpPr>
          <p:cNvPr id="32" name="Group 31">
            <a:extLst>
              <a:ext uri="{FF2B5EF4-FFF2-40B4-BE49-F238E27FC236}">
                <a16:creationId xmlns:a16="http://schemas.microsoft.com/office/drawing/2014/main" id="{C500159B-0939-4B57-A558-065C03999B40}"/>
              </a:ext>
            </a:extLst>
          </p:cNvPr>
          <p:cNvGrpSpPr/>
          <p:nvPr/>
        </p:nvGrpSpPr>
        <p:grpSpPr>
          <a:xfrm>
            <a:off x="5403345" y="4046816"/>
            <a:ext cx="2118685" cy="1970680"/>
            <a:chOff x="5141726" y="3571318"/>
            <a:chExt cx="2413271" cy="1970680"/>
          </a:xfrm>
        </p:grpSpPr>
        <p:sp>
          <p:nvSpPr>
            <p:cNvPr id="29" name="Rectangle 28">
              <a:extLst>
                <a:ext uri="{FF2B5EF4-FFF2-40B4-BE49-F238E27FC236}">
                  <a16:creationId xmlns:a16="http://schemas.microsoft.com/office/drawing/2014/main" id="{D110D0D6-1B5F-4C08-8E00-3AFB81FB2392}"/>
                </a:ext>
              </a:extLst>
            </p:cNvPr>
            <p:cNvSpPr/>
            <p:nvPr/>
          </p:nvSpPr>
          <p:spPr>
            <a:xfrm>
              <a:off x="5301498" y="3772064"/>
              <a:ext cx="2108200" cy="715397"/>
            </a:xfrm>
            <a:prstGeom prst="rect">
              <a:avLst/>
            </a:prstGeom>
            <a:noFill/>
            <a:ln w="3810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s-ES" dirty="0">
                  <a:solidFill>
                    <a:schemeClr val="tx1"/>
                  </a:solidFill>
                </a:rPr>
                <a:t>Visual </a:t>
              </a:r>
              <a:r>
                <a:rPr lang="es-ES" dirty="0" err="1">
                  <a:solidFill>
                    <a:schemeClr val="tx1"/>
                  </a:solidFill>
                </a:rPr>
                <a:t>Gesture</a:t>
              </a:r>
              <a:r>
                <a:rPr lang="es-ES" dirty="0">
                  <a:solidFill>
                    <a:schemeClr val="tx1"/>
                  </a:solidFill>
                </a:rPr>
                <a:t> </a:t>
              </a:r>
              <a:r>
                <a:rPr lang="es-ES" dirty="0" err="1">
                  <a:solidFill>
                    <a:schemeClr val="tx1"/>
                  </a:solidFill>
                </a:rPr>
                <a:t>Builder</a:t>
              </a:r>
              <a:endParaRPr lang="es-ES" dirty="0">
                <a:solidFill>
                  <a:schemeClr val="tx1"/>
                </a:solidFill>
              </a:endParaRPr>
            </a:p>
          </p:txBody>
        </p:sp>
        <p:sp>
          <p:nvSpPr>
            <p:cNvPr id="30" name="Rectangle 29">
              <a:extLst>
                <a:ext uri="{FF2B5EF4-FFF2-40B4-BE49-F238E27FC236}">
                  <a16:creationId xmlns:a16="http://schemas.microsoft.com/office/drawing/2014/main" id="{C857BE80-338D-4105-90F6-F0DF60C68EDD}"/>
                </a:ext>
              </a:extLst>
            </p:cNvPr>
            <p:cNvSpPr/>
            <p:nvPr/>
          </p:nvSpPr>
          <p:spPr>
            <a:xfrm>
              <a:off x="5296123" y="4612581"/>
              <a:ext cx="2108200" cy="715397"/>
            </a:xfrm>
            <a:prstGeom prst="rect">
              <a:avLst/>
            </a:prstGeom>
            <a:noFill/>
            <a:ln w="3810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s-ES" dirty="0">
                  <a:solidFill>
                    <a:schemeClr val="tx1"/>
                  </a:solidFill>
                </a:rPr>
                <a:t>Kinect Studio</a:t>
              </a:r>
            </a:p>
          </p:txBody>
        </p:sp>
        <p:sp>
          <p:nvSpPr>
            <p:cNvPr id="31" name="Rectangle 30">
              <a:extLst>
                <a:ext uri="{FF2B5EF4-FFF2-40B4-BE49-F238E27FC236}">
                  <a16:creationId xmlns:a16="http://schemas.microsoft.com/office/drawing/2014/main" id="{6FA69D60-4379-4EDC-9AC4-BDD790301494}"/>
                </a:ext>
              </a:extLst>
            </p:cNvPr>
            <p:cNvSpPr/>
            <p:nvPr/>
          </p:nvSpPr>
          <p:spPr>
            <a:xfrm>
              <a:off x="5141726" y="3571318"/>
              <a:ext cx="2413271" cy="1970680"/>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sp>
        <p:nvSpPr>
          <p:cNvPr id="33" name="TextBox 32">
            <a:extLst>
              <a:ext uri="{FF2B5EF4-FFF2-40B4-BE49-F238E27FC236}">
                <a16:creationId xmlns:a16="http://schemas.microsoft.com/office/drawing/2014/main" id="{3B32DC5E-14B2-4C3A-86F2-CD9D6B985598}"/>
              </a:ext>
            </a:extLst>
          </p:cNvPr>
          <p:cNvSpPr txBox="1"/>
          <p:nvPr/>
        </p:nvSpPr>
        <p:spPr>
          <a:xfrm>
            <a:off x="5826196" y="6090764"/>
            <a:ext cx="1412804" cy="369332"/>
          </a:xfrm>
          <a:prstGeom prst="rect">
            <a:avLst/>
          </a:prstGeom>
          <a:noFill/>
        </p:spPr>
        <p:txBody>
          <a:bodyPr wrap="square" rtlCol="0">
            <a:spAutoFit/>
          </a:bodyPr>
          <a:lstStyle/>
          <a:p>
            <a:r>
              <a:rPr lang="es-ES" b="1" dirty="0"/>
              <a:t>Kinect SDK</a:t>
            </a:r>
          </a:p>
        </p:txBody>
      </p:sp>
      <p:cxnSp>
        <p:nvCxnSpPr>
          <p:cNvPr id="35" name="Straight Arrow Connector 34">
            <a:extLst>
              <a:ext uri="{FF2B5EF4-FFF2-40B4-BE49-F238E27FC236}">
                <a16:creationId xmlns:a16="http://schemas.microsoft.com/office/drawing/2014/main" id="{29C39C91-6BE0-4FB8-856D-7CA59242593A}"/>
              </a:ext>
            </a:extLst>
          </p:cNvPr>
          <p:cNvCxnSpPr>
            <a:cxnSpLocks/>
          </p:cNvCxnSpPr>
          <p:nvPr/>
        </p:nvCxnSpPr>
        <p:spPr>
          <a:xfrm>
            <a:off x="7142998" y="1302079"/>
            <a:ext cx="889376" cy="0"/>
          </a:xfrm>
          <a:prstGeom prst="straightConnector1">
            <a:avLst/>
          </a:prstGeom>
          <a:ln w="571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79CB76A4-F95B-4D63-ABAC-29DFAD6565C1}"/>
              </a:ext>
            </a:extLst>
          </p:cNvPr>
          <p:cNvCxnSpPr>
            <a:cxnSpLocks/>
          </p:cNvCxnSpPr>
          <p:nvPr/>
        </p:nvCxnSpPr>
        <p:spPr>
          <a:xfrm flipV="1">
            <a:off x="9225474" y="2735464"/>
            <a:ext cx="1" cy="715940"/>
          </a:xfrm>
          <a:prstGeom prst="straightConnector1">
            <a:avLst/>
          </a:prstGeom>
          <a:ln w="571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38B98A11-184D-4D64-A490-A8F3683D3E6B}"/>
              </a:ext>
            </a:extLst>
          </p:cNvPr>
          <p:cNvCxnSpPr>
            <a:cxnSpLocks/>
          </p:cNvCxnSpPr>
          <p:nvPr/>
        </p:nvCxnSpPr>
        <p:spPr>
          <a:xfrm flipV="1">
            <a:off x="7620271" y="4824807"/>
            <a:ext cx="878180" cy="1"/>
          </a:xfrm>
          <a:prstGeom prst="straightConnector1">
            <a:avLst/>
          </a:prstGeom>
          <a:ln w="571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32188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reeform 6">
            <a:extLst>
              <a:ext uri="{FF2B5EF4-FFF2-40B4-BE49-F238E27FC236}">
                <a16:creationId xmlns:a16="http://schemas.microsoft.com/office/drawing/2014/main" id="{133F8CB7-795C-4272-9073-64D8CF97F2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11" name="Rectangle 10">
            <a:extLst>
              <a:ext uri="{FF2B5EF4-FFF2-40B4-BE49-F238E27FC236}">
                <a16:creationId xmlns:a16="http://schemas.microsoft.com/office/drawing/2014/main" id="{79277119-B941-4A45-9322-FA2BC135DE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23">
            <a:extLst>
              <a:ext uri="{FF2B5EF4-FFF2-40B4-BE49-F238E27FC236}">
                <a16:creationId xmlns:a16="http://schemas.microsoft.com/office/drawing/2014/main" id="{DFDB457D-F372-428B-A10D-41080EF938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flipH="1">
            <a:off x="7554995" y="0"/>
            <a:ext cx="4637005" cy="6858000"/>
          </a:xfrm>
          <a:custGeom>
            <a:avLst/>
            <a:gdLst>
              <a:gd name="connsiteX0" fmla="*/ 0 w 4637005"/>
              <a:gd name="connsiteY0" fmla="*/ 0 h 6858000"/>
              <a:gd name="connsiteX1" fmla="*/ 4637005 w 4637005"/>
              <a:gd name="connsiteY1" fmla="*/ 0 h 6858000"/>
              <a:gd name="connsiteX2" fmla="*/ 4637005 w 4637005"/>
              <a:gd name="connsiteY2" fmla="*/ 1900238 h 6858000"/>
              <a:gd name="connsiteX3" fmla="*/ 4266589 w 4637005"/>
              <a:gd name="connsiteY3" fmla="*/ 2178050 h 6858000"/>
              <a:gd name="connsiteX4" fmla="*/ 4262355 w 4637005"/>
              <a:gd name="connsiteY4" fmla="*/ 2184400 h 6858000"/>
              <a:gd name="connsiteX5" fmla="*/ 4256005 w 4637005"/>
              <a:gd name="connsiteY5" fmla="*/ 2193925 h 6858000"/>
              <a:gd name="connsiteX6" fmla="*/ 4249655 w 4637005"/>
              <a:gd name="connsiteY6" fmla="*/ 2201863 h 6858000"/>
              <a:gd name="connsiteX7" fmla="*/ 4249655 w 4637005"/>
              <a:gd name="connsiteY7" fmla="*/ 2211388 h 6858000"/>
              <a:gd name="connsiteX8" fmla="*/ 4249655 w 4637005"/>
              <a:gd name="connsiteY8" fmla="*/ 2220913 h 6858000"/>
              <a:gd name="connsiteX9" fmla="*/ 4256005 w 4637005"/>
              <a:gd name="connsiteY9" fmla="*/ 2228850 h 6858000"/>
              <a:gd name="connsiteX10" fmla="*/ 4262355 w 4637005"/>
              <a:gd name="connsiteY10" fmla="*/ 2238375 h 6858000"/>
              <a:gd name="connsiteX11" fmla="*/ 4266589 w 4637005"/>
              <a:gd name="connsiteY11" fmla="*/ 2244725 h 6858000"/>
              <a:gd name="connsiteX12" fmla="*/ 4637005 w 4637005"/>
              <a:gd name="connsiteY12" fmla="*/ 2522538 h 6858000"/>
              <a:gd name="connsiteX13" fmla="*/ 4637005 w 4637005"/>
              <a:gd name="connsiteY13" fmla="*/ 6858000 h 6858000"/>
              <a:gd name="connsiteX14" fmla="*/ 0 w 4637005"/>
              <a:gd name="connsiteY1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637005" h="6858000">
                <a:moveTo>
                  <a:pt x="0" y="0"/>
                </a:moveTo>
                <a:lnTo>
                  <a:pt x="4637005" y="0"/>
                </a:lnTo>
                <a:lnTo>
                  <a:pt x="4637005" y="1900238"/>
                </a:lnTo>
                <a:lnTo>
                  <a:pt x="4266589" y="2178050"/>
                </a:lnTo>
                <a:lnTo>
                  <a:pt x="4262355" y="2184400"/>
                </a:lnTo>
                <a:lnTo>
                  <a:pt x="4256005" y="2193925"/>
                </a:lnTo>
                <a:lnTo>
                  <a:pt x="4249655" y="2201863"/>
                </a:lnTo>
                <a:lnTo>
                  <a:pt x="4249655" y="2211388"/>
                </a:lnTo>
                <a:lnTo>
                  <a:pt x="4249655" y="2220913"/>
                </a:lnTo>
                <a:lnTo>
                  <a:pt x="4256005" y="2228850"/>
                </a:lnTo>
                <a:lnTo>
                  <a:pt x="4262355" y="2238375"/>
                </a:lnTo>
                <a:lnTo>
                  <a:pt x="4266589" y="2244725"/>
                </a:lnTo>
                <a:lnTo>
                  <a:pt x="4637005" y="2522538"/>
                </a:lnTo>
                <a:lnTo>
                  <a:pt x="4637005" y="6858000"/>
                </a:lnTo>
                <a:lnTo>
                  <a:pt x="0" y="6858000"/>
                </a:lnTo>
                <a:close/>
              </a:path>
            </a:pathLst>
          </a:custGeom>
          <a:blipFill>
            <a:blip r:embed="rId2">
              <a:duotone>
                <a:schemeClr val="accent1">
                  <a:tint val="98000"/>
                  <a:lumMod val="102000"/>
                </a:schemeClr>
                <a:schemeClr val="accent1">
                  <a:shade val="98000"/>
                  <a:lumMod val="98000"/>
                </a:schemeClr>
              </a:duotone>
            </a:blip>
            <a:tile tx="0" ty="0" sx="100000" sy="100000" flip="none" algn="tl"/>
          </a:blipFill>
          <a:ln>
            <a:headEnd/>
            <a:tailEnd/>
          </a:ln>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34112A0B-E924-4300-87A6-E0AC4429AAC8}"/>
              </a:ext>
            </a:extLst>
          </p:cNvPr>
          <p:cNvSpPr>
            <a:spLocks noGrp="1"/>
          </p:cNvSpPr>
          <p:nvPr>
            <p:ph type="title"/>
          </p:nvPr>
        </p:nvSpPr>
        <p:spPr>
          <a:xfrm>
            <a:off x="8070428" y="1489542"/>
            <a:ext cx="3606137" cy="4222087"/>
          </a:xfrm>
        </p:spPr>
        <p:txBody>
          <a:bodyPr vert="horz" lIns="91440" tIns="45720" rIns="91440" bIns="45720" rtlCol="0" anchor="t">
            <a:normAutofit/>
          </a:bodyPr>
          <a:lstStyle/>
          <a:p>
            <a:pPr>
              <a:lnSpc>
                <a:spcPct val="90000"/>
              </a:lnSpc>
            </a:pPr>
            <a:r>
              <a:rPr lang="en-US" sz="3000" dirty="0"/>
              <a:t>MARCO TEÓRICO</a:t>
            </a:r>
            <a:br>
              <a:rPr lang="en-US" sz="3000" dirty="0"/>
            </a:br>
            <a:br>
              <a:rPr lang="en-US" sz="3000" dirty="0"/>
            </a:br>
            <a:r>
              <a:rPr lang="en-US" sz="3000" dirty="0"/>
              <a:t>¿</a:t>
            </a:r>
            <a:r>
              <a:rPr lang="en-US" sz="3000" dirty="0" err="1"/>
              <a:t>Cómo</a:t>
            </a:r>
            <a:r>
              <a:rPr lang="en-US" sz="3000" dirty="0"/>
              <a:t> se </a:t>
            </a:r>
            <a:r>
              <a:rPr lang="en-US" sz="3000" dirty="0" err="1"/>
              <a:t>crea</a:t>
            </a:r>
            <a:r>
              <a:rPr lang="en-US" sz="3000" dirty="0"/>
              <a:t> el </a:t>
            </a:r>
            <a:r>
              <a:rPr lang="en-US" sz="3000" dirty="0" err="1"/>
              <a:t>seguimiento</a:t>
            </a:r>
            <a:r>
              <a:rPr lang="en-US" sz="3000" dirty="0"/>
              <a:t> de </a:t>
            </a:r>
            <a:r>
              <a:rPr lang="en-US" sz="3000" dirty="0" err="1"/>
              <a:t>esqueleto</a:t>
            </a:r>
            <a:r>
              <a:rPr lang="en-US" sz="3000" dirty="0"/>
              <a:t>?</a:t>
            </a:r>
          </a:p>
        </p:txBody>
      </p:sp>
      <p:pic>
        <p:nvPicPr>
          <p:cNvPr id="4" name="Picture 3" descr="A screenshot of a cell phone&#10;&#10;Description automatically generated">
            <a:extLst>
              <a:ext uri="{FF2B5EF4-FFF2-40B4-BE49-F238E27FC236}">
                <a16:creationId xmlns:a16="http://schemas.microsoft.com/office/drawing/2014/main" id="{03DE69AA-8039-4F9B-A278-76785EC950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3467" y="1328801"/>
            <a:ext cx="6268060" cy="4027228"/>
          </a:xfrm>
          <a:prstGeom prst="roundRect">
            <a:avLst>
              <a:gd name="adj" fmla="val 3876"/>
            </a:avLst>
          </a:prstGeom>
          <a:ln>
            <a:solidFill>
              <a:schemeClr val="accent1"/>
            </a:solidFill>
          </a:ln>
          <a:effectLst/>
        </p:spPr>
      </p:pic>
      <p:sp>
        <p:nvSpPr>
          <p:cNvPr id="8" name="TextBox 7">
            <a:extLst>
              <a:ext uri="{FF2B5EF4-FFF2-40B4-BE49-F238E27FC236}">
                <a16:creationId xmlns:a16="http://schemas.microsoft.com/office/drawing/2014/main" id="{586295B4-B375-4731-87FF-8EDD81283D10}"/>
              </a:ext>
            </a:extLst>
          </p:cNvPr>
          <p:cNvSpPr txBox="1"/>
          <p:nvPr/>
        </p:nvSpPr>
        <p:spPr>
          <a:xfrm>
            <a:off x="2598900" y="5073692"/>
            <a:ext cx="3784601" cy="253916"/>
          </a:xfrm>
          <a:prstGeom prst="rect">
            <a:avLst/>
          </a:prstGeom>
          <a:noFill/>
        </p:spPr>
        <p:txBody>
          <a:bodyPr wrap="square" rtlCol="0">
            <a:spAutoFit/>
          </a:bodyPr>
          <a:lstStyle/>
          <a:p>
            <a:r>
              <a:rPr lang="es-ES" sz="1050" dirty="0"/>
              <a:t>Fuente: Realizado por el investigador</a:t>
            </a:r>
          </a:p>
        </p:txBody>
      </p:sp>
    </p:spTree>
    <p:extLst>
      <p:ext uri="{BB962C8B-B14F-4D97-AF65-F5344CB8AC3E}">
        <p14:creationId xmlns:p14="http://schemas.microsoft.com/office/powerpoint/2010/main" val="2232304883"/>
      </p:ext>
    </p:extLst>
  </p:cSld>
  <p:clrMapOvr>
    <a:overrideClrMapping bg1="lt1" tx1="dk1" bg2="lt2" tx2="dk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74D5F6-B39B-4340-B5F6-DB468F5EE06D}"/>
              </a:ext>
            </a:extLst>
          </p:cNvPr>
          <p:cNvSpPr>
            <a:spLocks noGrp="1"/>
          </p:cNvSpPr>
          <p:nvPr>
            <p:ph type="title"/>
          </p:nvPr>
        </p:nvSpPr>
        <p:spPr>
          <a:xfrm>
            <a:off x="302000" y="385985"/>
            <a:ext cx="10571998" cy="970450"/>
          </a:xfrm>
        </p:spPr>
        <p:txBody>
          <a:bodyPr/>
          <a:lstStyle/>
          <a:p>
            <a:r>
              <a:rPr lang="es-ES" sz="3000" dirty="0"/>
              <a:t>PLANTEAMIENTO DEL PROBLEMA</a:t>
            </a:r>
            <a:br>
              <a:rPr lang="es-ES" sz="3000" dirty="0"/>
            </a:br>
            <a:r>
              <a:rPr lang="es-ES" sz="3000" dirty="0"/>
              <a:t>Variables de estudios</a:t>
            </a:r>
          </a:p>
        </p:txBody>
      </p:sp>
      <p:grpSp>
        <p:nvGrpSpPr>
          <p:cNvPr id="33" name="Group 32">
            <a:extLst>
              <a:ext uri="{FF2B5EF4-FFF2-40B4-BE49-F238E27FC236}">
                <a16:creationId xmlns:a16="http://schemas.microsoft.com/office/drawing/2014/main" id="{B956D566-3FA2-4DBE-A860-2FFE92E309FB}"/>
              </a:ext>
            </a:extLst>
          </p:cNvPr>
          <p:cNvGrpSpPr/>
          <p:nvPr/>
        </p:nvGrpSpPr>
        <p:grpSpPr>
          <a:xfrm>
            <a:off x="1383955" y="2688772"/>
            <a:ext cx="3368275" cy="2579914"/>
            <a:chOff x="1363383" y="2737475"/>
            <a:chExt cx="3368275" cy="2579914"/>
          </a:xfrm>
        </p:grpSpPr>
        <p:grpSp>
          <p:nvGrpSpPr>
            <p:cNvPr id="23" name="Group 22">
              <a:extLst>
                <a:ext uri="{FF2B5EF4-FFF2-40B4-BE49-F238E27FC236}">
                  <a16:creationId xmlns:a16="http://schemas.microsoft.com/office/drawing/2014/main" id="{EFD40190-776F-43E1-A5C3-E1845F056071}"/>
                </a:ext>
              </a:extLst>
            </p:cNvPr>
            <p:cNvGrpSpPr/>
            <p:nvPr/>
          </p:nvGrpSpPr>
          <p:grpSpPr>
            <a:xfrm>
              <a:off x="1654629" y="2737475"/>
              <a:ext cx="3077029" cy="1718411"/>
              <a:chOff x="1944914" y="2766504"/>
              <a:chExt cx="3077029" cy="1718411"/>
            </a:xfrm>
          </p:grpSpPr>
          <p:grpSp>
            <p:nvGrpSpPr>
              <p:cNvPr id="18" name="Group 17">
                <a:extLst>
                  <a:ext uri="{FF2B5EF4-FFF2-40B4-BE49-F238E27FC236}">
                    <a16:creationId xmlns:a16="http://schemas.microsoft.com/office/drawing/2014/main" id="{C7E9CFAE-21DB-42B9-8BEC-DC9564038D90}"/>
                  </a:ext>
                </a:extLst>
              </p:cNvPr>
              <p:cNvGrpSpPr/>
              <p:nvPr/>
            </p:nvGrpSpPr>
            <p:grpSpPr>
              <a:xfrm>
                <a:off x="2247984" y="2766504"/>
                <a:ext cx="2380343" cy="1718411"/>
                <a:chOff x="2233470" y="3042275"/>
                <a:chExt cx="2380343" cy="1718411"/>
              </a:xfrm>
            </p:grpSpPr>
            <p:grpSp>
              <p:nvGrpSpPr>
                <p:cNvPr id="3" name="Group 2">
                  <a:extLst>
                    <a:ext uri="{FF2B5EF4-FFF2-40B4-BE49-F238E27FC236}">
                      <a16:creationId xmlns:a16="http://schemas.microsoft.com/office/drawing/2014/main" id="{FF134D27-987A-4D24-BAA1-307A84070B07}"/>
                    </a:ext>
                  </a:extLst>
                </p:cNvPr>
                <p:cNvGrpSpPr/>
                <p:nvPr/>
              </p:nvGrpSpPr>
              <p:grpSpPr>
                <a:xfrm>
                  <a:off x="2777709" y="3042275"/>
                  <a:ext cx="1344348" cy="773449"/>
                  <a:chOff x="914400" y="3429000"/>
                  <a:chExt cx="4229100" cy="1863852"/>
                </a:xfrm>
              </p:grpSpPr>
              <p:sp>
                <p:nvSpPr>
                  <p:cNvPr id="4" name="Rectangle 3">
                    <a:extLst>
                      <a:ext uri="{FF2B5EF4-FFF2-40B4-BE49-F238E27FC236}">
                        <a16:creationId xmlns:a16="http://schemas.microsoft.com/office/drawing/2014/main" id="{DF686434-DD0C-4472-B560-77E5F9347658}"/>
                      </a:ext>
                    </a:extLst>
                  </p:cNvPr>
                  <p:cNvSpPr/>
                  <p:nvPr/>
                </p:nvSpPr>
                <p:spPr>
                  <a:xfrm>
                    <a:off x="914400" y="3429000"/>
                    <a:ext cx="4229100" cy="1320800"/>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 name="Oval 4">
                    <a:extLst>
                      <a:ext uri="{FF2B5EF4-FFF2-40B4-BE49-F238E27FC236}">
                        <a16:creationId xmlns:a16="http://schemas.microsoft.com/office/drawing/2014/main" id="{953315C0-F7FD-4F45-A3F4-0D46A165A462}"/>
                      </a:ext>
                    </a:extLst>
                  </p:cNvPr>
                  <p:cNvSpPr/>
                  <p:nvPr/>
                </p:nvSpPr>
                <p:spPr>
                  <a:xfrm>
                    <a:off x="3695700" y="3675125"/>
                    <a:ext cx="939800" cy="795275"/>
                  </a:xfrm>
                  <a:prstGeom prst="ellipse">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Rectangle 5">
                    <a:extLst>
                      <a:ext uri="{FF2B5EF4-FFF2-40B4-BE49-F238E27FC236}">
                        <a16:creationId xmlns:a16="http://schemas.microsoft.com/office/drawing/2014/main" id="{4BADFA06-A8E9-4BDD-B9E4-3E679925C20A}"/>
                      </a:ext>
                    </a:extLst>
                  </p:cNvPr>
                  <p:cNvSpPr/>
                  <p:nvPr/>
                </p:nvSpPr>
                <p:spPr>
                  <a:xfrm>
                    <a:off x="1562100" y="4808476"/>
                    <a:ext cx="2768600" cy="212850"/>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Rectangle 6">
                    <a:extLst>
                      <a:ext uri="{FF2B5EF4-FFF2-40B4-BE49-F238E27FC236}">
                        <a16:creationId xmlns:a16="http://schemas.microsoft.com/office/drawing/2014/main" id="{74B11E1B-4142-485F-941B-507E3BF42836}"/>
                      </a:ext>
                    </a:extLst>
                  </p:cNvPr>
                  <p:cNvSpPr/>
                  <p:nvPr/>
                </p:nvSpPr>
                <p:spPr>
                  <a:xfrm>
                    <a:off x="914400" y="5080002"/>
                    <a:ext cx="4229100" cy="212850"/>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sp>
              <p:nvSpPr>
                <p:cNvPr id="8" name="Rectangle 7">
                  <a:extLst>
                    <a:ext uri="{FF2B5EF4-FFF2-40B4-BE49-F238E27FC236}">
                      <a16:creationId xmlns:a16="http://schemas.microsoft.com/office/drawing/2014/main" id="{34977EE7-7D66-4792-84DA-472359C57FEE}"/>
                    </a:ext>
                  </a:extLst>
                </p:cNvPr>
                <p:cNvSpPr/>
                <p:nvPr/>
              </p:nvSpPr>
              <p:spPr>
                <a:xfrm>
                  <a:off x="2233470" y="3860033"/>
                  <a:ext cx="2380343" cy="159657"/>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0" name="Straight Connector 9">
                  <a:extLst>
                    <a:ext uri="{FF2B5EF4-FFF2-40B4-BE49-F238E27FC236}">
                      <a16:creationId xmlns:a16="http://schemas.microsoft.com/office/drawing/2014/main" id="{6F0FFD11-6CAE-4B8A-AC1D-C472587E2D7F}"/>
                    </a:ext>
                  </a:extLst>
                </p:cNvPr>
                <p:cNvCxnSpPr>
                  <a:cxnSpLocks/>
                </p:cNvCxnSpPr>
                <p:nvPr/>
              </p:nvCxnSpPr>
              <p:spPr>
                <a:xfrm flipV="1">
                  <a:off x="3126916" y="4019690"/>
                  <a:ext cx="645933" cy="74099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96FB6612-43E3-4062-8536-40DBABA6E0BD}"/>
                    </a:ext>
                  </a:extLst>
                </p:cNvPr>
                <p:cNvCxnSpPr>
                  <a:cxnSpLocks/>
                </p:cNvCxnSpPr>
                <p:nvPr/>
              </p:nvCxnSpPr>
              <p:spPr>
                <a:xfrm flipH="1" flipV="1">
                  <a:off x="3126916" y="4019690"/>
                  <a:ext cx="645934" cy="74099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20" name="Straight Connector 19">
                <a:extLst>
                  <a:ext uri="{FF2B5EF4-FFF2-40B4-BE49-F238E27FC236}">
                    <a16:creationId xmlns:a16="http://schemas.microsoft.com/office/drawing/2014/main" id="{186CCBC0-612E-47A9-9096-101C71D93102}"/>
                  </a:ext>
                </a:extLst>
              </p:cNvPr>
              <p:cNvCxnSpPr>
                <a:cxnSpLocks/>
              </p:cNvCxnSpPr>
              <p:nvPr/>
            </p:nvCxnSpPr>
            <p:spPr>
              <a:xfrm>
                <a:off x="1944914" y="4484915"/>
                <a:ext cx="307702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27" name="Straight Arrow Connector 26">
              <a:extLst>
                <a:ext uri="{FF2B5EF4-FFF2-40B4-BE49-F238E27FC236}">
                  <a16:creationId xmlns:a16="http://schemas.microsoft.com/office/drawing/2014/main" id="{C4F97B29-B4D6-4542-8852-A0D3A82ACCD3}"/>
                </a:ext>
              </a:extLst>
            </p:cNvPr>
            <p:cNvCxnSpPr>
              <a:cxnSpLocks/>
            </p:cNvCxnSpPr>
            <p:nvPr/>
          </p:nvCxnSpPr>
          <p:spPr>
            <a:xfrm flipH="1">
              <a:off x="1363383" y="3011523"/>
              <a:ext cx="1773772" cy="2189751"/>
            </a:xfrm>
            <a:prstGeom prst="straightConnector1">
              <a:avLst/>
            </a:prstGeom>
            <a:ln w="38100">
              <a:solidFill>
                <a:schemeClr val="tx1"/>
              </a:solidFill>
              <a:prstDash val="lgDashDot"/>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40C354DF-9C10-4D7A-8570-E3CCE344F470}"/>
                </a:ext>
              </a:extLst>
            </p:cNvPr>
            <p:cNvCxnSpPr>
              <a:cxnSpLocks/>
            </p:cNvCxnSpPr>
            <p:nvPr/>
          </p:nvCxnSpPr>
          <p:spPr>
            <a:xfrm>
              <a:off x="3147871" y="3011523"/>
              <a:ext cx="1462861" cy="2305866"/>
            </a:xfrm>
            <a:prstGeom prst="straightConnector1">
              <a:avLst/>
            </a:prstGeom>
            <a:ln w="38100">
              <a:solidFill>
                <a:schemeClr val="tx1"/>
              </a:solidFill>
              <a:prstDash val="lgDashDot"/>
              <a:tailEnd type="triangle"/>
            </a:ln>
          </p:spPr>
          <p:style>
            <a:lnRef idx="1">
              <a:schemeClr val="accent1"/>
            </a:lnRef>
            <a:fillRef idx="0">
              <a:schemeClr val="accent1"/>
            </a:fillRef>
            <a:effectRef idx="0">
              <a:schemeClr val="accent1"/>
            </a:effectRef>
            <a:fontRef idx="minor">
              <a:schemeClr val="tx1"/>
            </a:fontRef>
          </p:style>
        </p:cxnSp>
      </p:grpSp>
      <p:grpSp>
        <p:nvGrpSpPr>
          <p:cNvPr id="44" name="Group 43">
            <a:extLst>
              <a:ext uri="{FF2B5EF4-FFF2-40B4-BE49-F238E27FC236}">
                <a16:creationId xmlns:a16="http://schemas.microsoft.com/office/drawing/2014/main" id="{61068168-40B6-4B3A-A451-0BFA07422C7F}"/>
              </a:ext>
            </a:extLst>
          </p:cNvPr>
          <p:cNvGrpSpPr/>
          <p:nvPr/>
        </p:nvGrpSpPr>
        <p:grpSpPr>
          <a:xfrm>
            <a:off x="7238684" y="2648858"/>
            <a:ext cx="2849470" cy="2762765"/>
            <a:chOff x="7557273" y="2609279"/>
            <a:chExt cx="2849470" cy="2762765"/>
          </a:xfrm>
        </p:grpSpPr>
        <p:pic>
          <p:nvPicPr>
            <p:cNvPr id="39" name="Graphic 38" descr="Tennis">
              <a:extLst>
                <a:ext uri="{FF2B5EF4-FFF2-40B4-BE49-F238E27FC236}">
                  <a16:creationId xmlns:a16="http://schemas.microsoft.com/office/drawing/2014/main" id="{82F2D611-1A59-40E7-8058-BB9AD2B7E67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643978" y="2609279"/>
              <a:ext cx="2762765" cy="2762765"/>
            </a:xfrm>
            <a:prstGeom prst="rect">
              <a:avLst/>
            </a:prstGeom>
          </p:spPr>
        </p:pic>
        <p:pic>
          <p:nvPicPr>
            <p:cNvPr id="41" name="Graphic 40" descr="Line arrow Clockwise curve">
              <a:extLst>
                <a:ext uri="{FF2B5EF4-FFF2-40B4-BE49-F238E27FC236}">
                  <a16:creationId xmlns:a16="http://schemas.microsoft.com/office/drawing/2014/main" id="{077DE1C4-F8A5-4DEA-B09A-1728FBBBCA0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195712" y="4179841"/>
              <a:ext cx="1080401" cy="1080401"/>
            </a:xfrm>
            <a:prstGeom prst="rect">
              <a:avLst/>
            </a:prstGeom>
          </p:spPr>
        </p:pic>
        <p:pic>
          <p:nvPicPr>
            <p:cNvPr id="43" name="Graphic 42" descr="Line arrow Straight">
              <a:extLst>
                <a:ext uri="{FF2B5EF4-FFF2-40B4-BE49-F238E27FC236}">
                  <a16:creationId xmlns:a16="http://schemas.microsoft.com/office/drawing/2014/main" id="{09901336-25C9-46C0-8EBA-1F602708538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557273" y="2609279"/>
              <a:ext cx="914400" cy="914400"/>
            </a:xfrm>
            <a:prstGeom prst="rect">
              <a:avLst/>
            </a:prstGeom>
          </p:spPr>
        </p:pic>
      </p:grpSp>
      <p:sp>
        <p:nvSpPr>
          <p:cNvPr id="45" name="TextBox 44">
            <a:extLst>
              <a:ext uri="{FF2B5EF4-FFF2-40B4-BE49-F238E27FC236}">
                <a16:creationId xmlns:a16="http://schemas.microsoft.com/office/drawing/2014/main" id="{B5FE0B14-80F5-44EB-84FA-464A3E6AA276}"/>
              </a:ext>
            </a:extLst>
          </p:cNvPr>
          <p:cNvSpPr txBox="1"/>
          <p:nvPr/>
        </p:nvSpPr>
        <p:spPr>
          <a:xfrm>
            <a:off x="1383955" y="5594183"/>
            <a:ext cx="3547544" cy="830997"/>
          </a:xfrm>
          <a:prstGeom prst="rect">
            <a:avLst/>
          </a:prstGeom>
          <a:noFill/>
        </p:spPr>
        <p:txBody>
          <a:bodyPr wrap="square" rtlCol="0">
            <a:spAutoFit/>
          </a:bodyPr>
          <a:lstStyle/>
          <a:p>
            <a:r>
              <a:rPr lang="es-ES" sz="2400" dirty="0"/>
              <a:t>Variables relacionado al campo de visión</a:t>
            </a:r>
          </a:p>
        </p:txBody>
      </p:sp>
      <p:sp>
        <p:nvSpPr>
          <p:cNvPr id="46" name="TextBox 45">
            <a:extLst>
              <a:ext uri="{FF2B5EF4-FFF2-40B4-BE49-F238E27FC236}">
                <a16:creationId xmlns:a16="http://schemas.microsoft.com/office/drawing/2014/main" id="{30F3FD49-6FAA-43FE-A47B-3E6F2656D5C2}"/>
              </a:ext>
            </a:extLst>
          </p:cNvPr>
          <p:cNvSpPr txBox="1"/>
          <p:nvPr/>
        </p:nvSpPr>
        <p:spPr>
          <a:xfrm>
            <a:off x="6708892" y="5594182"/>
            <a:ext cx="4064233" cy="830997"/>
          </a:xfrm>
          <a:prstGeom prst="rect">
            <a:avLst/>
          </a:prstGeom>
          <a:noFill/>
        </p:spPr>
        <p:txBody>
          <a:bodyPr wrap="square" rtlCol="0">
            <a:spAutoFit/>
          </a:bodyPr>
          <a:lstStyle/>
          <a:p>
            <a:r>
              <a:rPr lang="es-ES" sz="2400" dirty="0"/>
              <a:t>Variables relacionado al atleta y  el movimiento</a:t>
            </a:r>
          </a:p>
        </p:txBody>
      </p:sp>
    </p:spTree>
    <p:extLst>
      <p:ext uri="{BB962C8B-B14F-4D97-AF65-F5344CB8AC3E}">
        <p14:creationId xmlns:p14="http://schemas.microsoft.com/office/powerpoint/2010/main" val="38418860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1" name="Freeform 6">
            <a:extLst>
              <a:ext uri="{FF2B5EF4-FFF2-40B4-BE49-F238E27FC236}">
                <a16:creationId xmlns:a16="http://schemas.microsoft.com/office/drawing/2014/main" id="{11114F18-D12D-43C6-895F-5BA92C290C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13" name="Rounded Rectangle 16">
            <a:extLst>
              <a:ext uri="{FF2B5EF4-FFF2-40B4-BE49-F238E27FC236}">
                <a16:creationId xmlns:a16="http://schemas.microsoft.com/office/drawing/2014/main" id="{AF9B2B08-75D2-47EB-A5C0-986478393C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5458" y="643464"/>
            <a:ext cx="5365605" cy="3599352"/>
          </a:xfrm>
          <a:prstGeom prst="roundRect">
            <a:avLst>
              <a:gd name="adj" fmla="val 4219"/>
            </a:avLst>
          </a:prstGeom>
          <a:solidFill>
            <a:schemeClr val="tx1"/>
          </a:solidFill>
          <a:ln>
            <a:solidFill>
              <a:schemeClr val="accent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8">
            <a:extLst>
              <a:ext uri="{FF2B5EF4-FFF2-40B4-BE49-F238E27FC236}">
                <a16:creationId xmlns:a16="http://schemas.microsoft.com/office/drawing/2014/main" id="{7E25C7D9-6246-4DD6-8994-4BC3A9EE4C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80932" y="643464"/>
            <a:ext cx="5365605" cy="3599352"/>
          </a:xfrm>
          <a:prstGeom prst="roundRect">
            <a:avLst>
              <a:gd name="adj" fmla="val 4219"/>
            </a:avLst>
          </a:prstGeom>
          <a:solidFill>
            <a:schemeClr val="tx1"/>
          </a:solidFill>
          <a:ln>
            <a:solidFill>
              <a:schemeClr val="accent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D16A414C-5E5E-4426-8403-003A08DA390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bwMode="white">
          <a:xfrm>
            <a:off x="0" y="4525094"/>
            <a:ext cx="12203151" cy="2344057"/>
            <a:chOff x="0" y="4525094"/>
            <a:chExt cx="12203151" cy="2344057"/>
          </a:xfrm>
        </p:grpSpPr>
        <p:sp>
          <p:nvSpPr>
            <p:cNvPr id="18" name="Freeform 9">
              <a:extLst>
                <a:ext uri="{FF2B5EF4-FFF2-40B4-BE49-F238E27FC236}">
                  <a16:creationId xmlns:a16="http://schemas.microsoft.com/office/drawing/2014/main" id="{94DB3BEE-6C96-46FB-8C15-8B113A650B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white">
            <a:xfrm>
              <a:off x="0" y="4525094"/>
              <a:ext cx="12192000" cy="2332906"/>
            </a:xfrm>
            <a:custGeom>
              <a:avLst/>
              <a:gdLst>
                <a:gd name="connsiteX0" fmla="*/ 0 w 12192000"/>
                <a:gd name="connsiteY0" fmla="*/ 0 h 2332906"/>
                <a:gd name="connsiteX1" fmla="*/ 1996017 w 12192000"/>
                <a:gd name="connsiteY1" fmla="*/ 0 h 2332906"/>
                <a:gd name="connsiteX2" fmla="*/ 2377017 w 12192000"/>
                <a:gd name="connsiteY2" fmla="*/ 263783 h 2332906"/>
                <a:gd name="connsiteX3" fmla="*/ 2385484 w 12192000"/>
                <a:gd name="connsiteY3" fmla="*/ 266713 h 2332906"/>
                <a:gd name="connsiteX4" fmla="*/ 2398184 w 12192000"/>
                <a:gd name="connsiteY4" fmla="*/ 271110 h 2332906"/>
                <a:gd name="connsiteX5" fmla="*/ 2410883 w 12192000"/>
                <a:gd name="connsiteY5" fmla="*/ 275506 h 2332906"/>
                <a:gd name="connsiteX6" fmla="*/ 2421467 w 12192000"/>
                <a:gd name="connsiteY6" fmla="*/ 275506 h 2332906"/>
                <a:gd name="connsiteX7" fmla="*/ 2434167 w 12192000"/>
                <a:gd name="connsiteY7" fmla="*/ 275506 h 2332906"/>
                <a:gd name="connsiteX8" fmla="*/ 2444750 w 12192000"/>
                <a:gd name="connsiteY8" fmla="*/ 271110 h 2332906"/>
                <a:gd name="connsiteX9" fmla="*/ 2457450 w 12192000"/>
                <a:gd name="connsiteY9" fmla="*/ 266713 h 2332906"/>
                <a:gd name="connsiteX10" fmla="*/ 2465917 w 12192000"/>
                <a:gd name="connsiteY10" fmla="*/ 263783 h 2332906"/>
                <a:gd name="connsiteX11" fmla="*/ 2846917 w 12192000"/>
                <a:gd name="connsiteY11" fmla="*/ 0 h 2332906"/>
                <a:gd name="connsiteX12" fmla="*/ 12192000 w 12192000"/>
                <a:gd name="connsiteY12" fmla="*/ 0 h 2332906"/>
                <a:gd name="connsiteX13" fmla="*/ 12192000 w 12192000"/>
                <a:gd name="connsiteY13" fmla="*/ 2332906 h 2332906"/>
                <a:gd name="connsiteX14" fmla="*/ 0 w 12192000"/>
                <a:gd name="connsiteY14" fmla="*/ 2332906 h 2332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192000" h="2332906">
                  <a:moveTo>
                    <a:pt x="0" y="0"/>
                  </a:moveTo>
                  <a:lnTo>
                    <a:pt x="1996017" y="0"/>
                  </a:lnTo>
                  <a:lnTo>
                    <a:pt x="2377017" y="263783"/>
                  </a:lnTo>
                  <a:lnTo>
                    <a:pt x="2385484" y="266713"/>
                  </a:lnTo>
                  <a:lnTo>
                    <a:pt x="2398184" y="271110"/>
                  </a:lnTo>
                  <a:lnTo>
                    <a:pt x="2410883" y="275506"/>
                  </a:lnTo>
                  <a:lnTo>
                    <a:pt x="2421467" y="275506"/>
                  </a:lnTo>
                  <a:lnTo>
                    <a:pt x="2434167" y="275506"/>
                  </a:lnTo>
                  <a:lnTo>
                    <a:pt x="2444750" y="271110"/>
                  </a:lnTo>
                  <a:lnTo>
                    <a:pt x="2457450" y="266713"/>
                  </a:lnTo>
                  <a:lnTo>
                    <a:pt x="2465917" y="263783"/>
                  </a:lnTo>
                  <a:lnTo>
                    <a:pt x="2846917" y="0"/>
                  </a:lnTo>
                  <a:lnTo>
                    <a:pt x="12192000" y="0"/>
                  </a:lnTo>
                  <a:lnTo>
                    <a:pt x="12192000" y="2332906"/>
                  </a:lnTo>
                  <a:lnTo>
                    <a:pt x="0" y="2332906"/>
                  </a:lnTo>
                  <a:close/>
                </a:path>
              </a:pathLst>
            </a:custGeom>
            <a:solidFill>
              <a:schemeClr val="bg1">
                <a:lumMod val="85000"/>
                <a:lumOff val="1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F40BAA06-E9BA-470B-A5C0-46A23420F7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white">
            <a:xfrm flipH="1">
              <a:off x="3820" y="4536245"/>
              <a:ext cx="5660999" cy="2332906"/>
            </a:xfrm>
            <a:prstGeom prst="triangle">
              <a:avLst>
                <a:gd name="adj" fmla="val 100000"/>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Isosceles Triangle 19">
              <a:extLst>
                <a:ext uri="{FF2B5EF4-FFF2-40B4-BE49-F238E27FC236}">
                  <a16:creationId xmlns:a16="http://schemas.microsoft.com/office/drawing/2014/main" id="{062096F8-9F75-4506-A42C-8867603F67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white">
            <a:xfrm>
              <a:off x="4813714" y="4536245"/>
              <a:ext cx="7389437" cy="2332906"/>
            </a:xfrm>
            <a:prstGeom prst="triangle">
              <a:avLst>
                <a:gd name="adj" fmla="val 100000"/>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5A9D6DDB-0780-4E34-8B80-50312989AB86}"/>
              </a:ext>
            </a:extLst>
          </p:cNvPr>
          <p:cNvSpPr>
            <a:spLocks noGrp="1"/>
          </p:cNvSpPr>
          <p:nvPr>
            <p:ph type="title"/>
          </p:nvPr>
        </p:nvSpPr>
        <p:spPr>
          <a:xfrm>
            <a:off x="810000" y="5222618"/>
            <a:ext cx="10572000" cy="779529"/>
          </a:xfrm>
        </p:spPr>
        <p:txBody>
          <a:bodyPr vert="horz" lIns="91440" tIns="45720" rIns="91440" bIns="45720" rtlCol="0" anchor="b">
            <a:normAutofit fontScale="90000"/>
          </a:bodyPr>
          <a:lstStyle/>
          <a:p>
            <a:r>
              <a:rPr lang="en-US" sz="3000" dirty="0"/>
              <a:t>PLANTEAMIENTO DEL PROBLEMA</a:t>
            </a:r>
            <a:br>
              <a:rPr lang="en-US" sz="3000" dirty="0"/>
            </a:br>
            <a:r>
              <a:rPr lang="en-US" sz="3000" dirty="0"/>
              <a:t>¿</a:t>
            </a:r>
            <a:r>
              <a:rPr lang="en-US" sz="3000" dirty="0" err="1"/>
              <a:t>Qué</a:t>
            </a:r>
            <a:r>
              <a:rPr lang="en-US" sz="3000" dirty="0"/>
              <a:t> </a:t>
            </a:r>
            <a:r>
              <a:rPr lang="en-US" sz="3000" dirty="0" err="1"/>
              <a:t>áreas</a:t>
            </a:r>
            <a:r>
              <a:rPr lang="en-US" sz="3000" dirty="0"/>
              <a:t> de </a:t>
            </a:r>
            <a:r>
              <a:rPr lang="en-US" sz="3000" dirty="0" err="1"/>
              <a:t>estudios</a:t>
            </a:r>
            <a:r>
              <a:rPr lang="en-US" sz="3000" dirty="0"/>
              <a:t> </a:t>
            </a:r>
            <a:r>
              <a:rPr lang="en-US" sz="3000" dirty="0" err="1"/>
              <a:t>aporta</a:t>
            </a:r>
            <a:r>
              <a:rPr lang="en-US" sz="3000" dirty="0"/>
              <a:t> el </a:t>
            </a:r>
            <a:r>
              <a:rPr lang="en-US" sz="3000" dirty="0" err="1"/>
              <a:t>proyecto</a:t>
            </a:r>
            <a:r>
              <a:rPr lang="en-US" sz="3000" dirty="0"/>
              <a:t>?</a:t>
            </a:r>
          </a:p>
        </p:txBody>
      </p:sp>
      <p:pic>
        <p:nvPicPr>
          <p:cNvPr id="4" name="Graphic 3" descr="Eye">
            <a:extLst>
              <a:ext uri="{FF2B5EF4-FFF2-40B4-BE49-F238E27FC236}">
                <a16:creationId xmlns:a16="http://schemas.microsoft.com/office/drawing/2014/main" id="{B8B1B987-7FEA-449D-9AFC-3AA170DA709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632042" y="1092697"/>
            <a:ext cx="2627776" cy="2627776"/>
          </a:xfrm>
          <a:prstGeom prst="rect">
            <a:avLst/>
          </a:prstGeom>
        </p:spPr>
      </p:pic>
      <p:pic>
        <p:nvPicPr>
          <p:cNvPr id="6" name="Graphic 5" descr="Brain in head">
            <a:extLst>
              <a:ext uri="{FF2B5EF4-FFF2-40B4-BE49-F238E27FC236}">
                <a16:creationId xmlns:a16="http://schemas.microsoft.com/office/drawing/2014/main" id="{C8C1D6F7-284A-4C71-BD85-1B5F9F63E40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431704" y="1219012"/>
            <a:ext cx="2200338" cy="2200338"/>
          </a:xfrm>
          <a:prstGeom prst="rect">
            <a:avLst/>
          </a:prstGeom>
        </p:spPr>
      </p:pic>
      <p:pic>
        <p:nvPicPr>
          <p:cNvPr id="8" name="Graphic 7" descr="Heart with pulse">
            <a:extLst>
              <a:ext uri="{FF2B5EF4-FFF2-40B4-BE49-F238E27FC236}">
                <a16:creationId xmlns:a16="http://schemas.microsoft.com/office/drawing/2014/main" id="{045F0312-2269-41CC-8B22-8D0EC4A55E9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86949" y="1280328"/>
            <a:ext cx="2252513" cy="2252513"/>
          </a:xfrm>
          <a:prstGeom prst="rect">
            <a:avLst/>
          </a:prstGeom>
        </p:spPr>
      </p:pic>
      <p:pic>
        <p:nvPicPr>
          <p:cNvPr id="10" name="Graphic 9" descr="Soccer ball">
            <a:extLst>
              <a:ext uri="{FF2B5EF4-FFF2-40B4-BE49-F238E27FC236}">
                <a16:creationId xmlns:a16="http://schemas.microsoft.com/office/drawing/2014/main" id="{8C3652B3-EF31-46A8-A69C-33A9F0B6D8EE}"/>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364848" y="1332198"/>
            <a:ext cx="2148775" cy="2148775"/>
          </a:xfrm>
          <a:prstGeom prst="rect">
            <a:avLst/>
          </a:prstGeom>
        </p:spPr>
      </p:pic>
      <p:sp>
        <p:nvSpPr>
          <p:cNvPr id="12" name="TextBox 11">
            <a:extLst>
              <a:ext uri="{FF2B5EF4-FFF2-40B4-BE49-F238E27FC236}">
                <a16:creationId xmlns:a16="http://schemas.microsoft.com/office/drawing/2014/main" id="{20930DCA-AAD9-4E2B-8BA8-A9AFF0526570}"/>
              </a:ext>
            </a:extLst>
          </p:cNvPr>
          <p:cNvSpPr txBox="1"/>
          <p:nvPr/>
        </p:nvSpPr>
        <p:spPr>
          <a:xfrm>
            <a:off x="7622706" y="3545665"/>
            <a:ext cx="2392152" cy="461665"/>
          </a:xfrm>
          <a:prstGeom prst="rect">
            <a:avLst/>
          </a:prstGeom>
          <a:noFill/>
        </p:spPr>
        <p:txBody>
          <a:bodyPr wrap="square" rtlCol="0">
            <a:spAutoFit/>
          </a:bodyPr>
          <a:lstStyle/>
          <a:p>
            <a:r>
              <a:rPr lang="es-ES" sz="2400" dirty="0">
                <a:solidFill>
                  <a:schemeClr val="bg1"/>
                </a:solidFill>
              </a:rPr>
              <a:t>Visión Artificial</a:t>
            </a:r>
          </a:p>
        </p:txBody>
      </p:sp>
      <p:sp>
        <p:nvSpPr>
          <p:cNvPr id="21" name="TextBox 20">
            <a:extLst>
              <a:ext uri="{FF2B5EF4-FFF2-40B4-BE49-F238E27FC236}">
                <a16:creationId xmlns:a16="http://schemas.microsoft.com/office/drawing/2014/main" id="{8BE38467-4AB1-435D-95CE-2C085CE3AF21}"/>
              </a:ext>
            </a:extLst>
          </p:cNvPr>
          <p:cNvSpPr txBox="1"/>
          <p:nvPr/>
        </p:nvSpPr>
        <p:spPr>
          <a:xfrm>
            <a:off x="1813490" y="3492124"/>
            <a:ext cx="2863096" cy="461665"/>
          </a:xfrm>
          <a:prstGeom prst="rect">
            <a:avLst/>
          </a:prstGeom>
          <a:noFill/>
        </p:spPr>
        <p:txBody>
          <a:bodyPr wrap="square" rtlCol="0">
            <a:spAutoFit/>
          </a:bodyPr>
          <a:lstStyle/>
          <a:p>
            <a:r>
              <a:rPr lang="es-ES" sz="2400" dirty="0">
                <a:solidFill>
                  <a:schemeClr val="bg1"/>
                </a:solidFill>
              </a:rPr>
              <a:t>Salud y deporte</a:t>
            </a:r>
          </a:p>
        </p:txBody>
      </p:sp>
    </p:spTree>
    <p:extLst>
      <p:ext uri="{BB962C8B-B14F-4D97-AF65-F5344CB8AC3E}">
        <p14:creationId xmlns:p14="http://schemas.microsoft.com/office/powerpoint/2010/main" val="33335304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Freeform 6">
            <a:extLst>
              <a:ext uri="{FF2B5EF4-FFF2-40B4-BE49-F238E27FC236}">
                <a16:creationId xmlns:a16="http://schemas.microsoft.com/office/drawing/2014/main" id="{B9D93730-8C7D-423D-9137-597B5FA657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useBgFill="1">
        <p:nvSpPr>
          <p:cNvPr id="10" name="Rectangle 9">
            <a:extLst>
              <a:ext uri="{FF2B5EF4-FFF2-40B4-BE49-F238E27FC236}">
                <a16:creationId xmlns:a16="http://schemas.microsoft.com/office/drawing/2014/main" id="{3A814F8E-8E71-4DD8-9E90-A2886B0BE2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6">
            <a:extLst>
              <a:ext uri="{FF2B5EF4-FFF2-40B4-BE49-F238E27FC236}">
                <a16:creationId xmlns:a16="http://schemas.microsoft.com/office/drawing/2014/main" id="{D6F07063-98C1-4852-B9CD-9CB5B58C97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0" y="4948368"/>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solidFill>
            <a:schemeClr val="tx1"/>
          </a:solid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28C21675-A534-4731-AA03-E77192591548}"/>
              </a:ext>
            </a:extLst>
          </p:cNvPr>
          <p:cNvSpPr>
            <a:spLocks noGrp="1"/>
          </p:cNvSpPr>
          <p:nvPr>
            <p:ph type="title"/>
          </p:nvPr>
        </p:nvSpPr>
        <p:spPr>
          <a:xfrm>
            <a:off x="426201" y="5536842"/>
            <a:ext cx="10571998" cy="1403498"/>
          </a:xfrm>
        </p:spPr>
        <p:txBody>
          <a:bodyPr vert="horz" lIns="91440" tIns="45720" rIns="91440" bIns="45720" rtlCol="0" anchor="b">
            <a:normAutofit fontScale="90000"/>
          </a:bodyPr>
          <a:lstStyle/>
          <a:p>
            <a:br>
              <a:rPr lang="en-US" dirty="0"/>
            </a:br>
            <a:br>
              <a:rPr lang="en-US" dirty="0"/>
            </a:br>
            <a:br>
              <a:rPr lang="en-US" dirty="0"/>
            </a:br>
            <a:r>
              <a:rPr lang="en-US" sz="3300" dirty="0"/>
              <a:t>PLANTEAMIENTO DEL PROBLEMA</a:t>
            </a:r>
            <a:br>
              <a:rPr lang="en-US" sz="3300" dirty="0"/>
            </a:br>
            <a:r>
              <a:rPr lang="en-US" sz="3300" dirty="0" err="1"/>
              <a:t>Alcances</a:t>
            </a:r>
            <a:r>
              <a:rPr lang="en-US" sz="3300" dirty="0"/>
              <a:t> y </a:t>
            </a:r>
            <a:r>
              <a:rPr lang="en-US" sz="3300" dirty="0" err="1"/>
              <a:t>limitaciones</a:t>
            </a:r>
            <a:r>
              <a:rPr lang="en-US" sz="3300" dirty="0"/>
              <a:t>:</a:t>
            </a:r>
            <a:br>
              <a:rPr lang="en-US" sz="3300" dirty="0"/>
            </a:br>
            <a:endParaRPr lang="en-US" sz="3300" dirty="0"/>
          </a:p>
        </p:txBody>
      </p:sp>
      <p:graphicFrame>
        <p:nvGraphicFramePr>
          <p:cNvPr id="3" name="Diagram 2">
            <a:extLst>
              <a:ext uri="{FF2B5EF4-FFF2-40B4-BE49-F238E27FC236}">
                <a16:creationId xmlns:a16="http://schemas.microsoft.com/office/drawing/2014/main" id="{34BDC257-4475-47B8-B22E-3CDFED1158C2}"/>
              </a:ext>
            </a:extLst>
          </p:cNvPr>
          <p:cNvGraphicFramePr/>
          <p:nvPr>
            <p:extLst>
              <p:ext uri="{D42A27DB-BD31-4B8C-83A1-F6EECF244321}">
                <p14:modId xmlns:p14="http://schemas.microsoft.com/office/powerpoint/2010/main" val="2185557387"/>
              </p:ext>
            </p:extLst>
          </p:nvPr>
        </p:nvGraphicFramePr>
        <p:xfrm>
          <a:off x="643467" y="643467"/>
          <a:ext cx="10905066" cy="439636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5" name="Straight Connector 4">
            <a:extLst>
              <a:ext uri="{FF2B5EF4-FFF2-40B4-BE49-F238E27FC236}">
                <a16:creationId xmlns:a16="http://schemas.microsoft.com/office/drawing/2014/main" id="{F7816BB9-CB4B-486F-85D8-651F291A4707}"/>
              </a:ext>
            </a:extLst>
          </p:cNvPr>
          <p:cNvCxnSpPr/>
          <p:nvPr/>
        </p:nvCxnSpPr>
        <p:spPr>
          <a:xfrm>
            <a:off x="522921" y="3285461"/>
            <a:ext cx="11176393" cy="0"/>
          </a:xfrm>
          <a:prstGeom prst="line">
            <a:avLst/>
          </a:prstGeom>
          <a:ln w="38100">
            <a:prstDash val="dash"/>
          </a:ln>
        </p:spPr>
        <p:style>
          <a:lnRef idx="1">
            <a:schemeClr val="accent6"/>
          </a:lnRef>
          <a:fillRef idx="0">
            <a:schemeClr val="accent6"/>
          </a:fillRef>
          <a:effectRef idx="0">
            <a:schemeClr val="accent6"/>
          </a:effectRef>
          <a:fontRef idx="minor">
            <a:schemeClr val="tx1"/>
          </a:fontRef>
        </p:style>
      </p:cxnSp>
      <p:sp>
        <p:nvSpPr>
          <p:cNvPr id="6" name="TextBox 5">
            <a:extLst>
              <a:ext uri="{FF2B5EF4-FFF2-40B4-BE49-F238E27FC236}">
                <a16:creationId xmlns:a16="http://schemas.microsoft.com/office/drawing/2014/main" id="{A11DD11D-2912-4E1F-B677-D4111811D243}"/>
              </a:ext>
            </a:extLst>
          </p:cNvPr>
          <p:cNvSpPr txBox="1"/>
          <p:nvPr/>
        </p:nvSpPr>
        <p:spPr>
          <a:xfrm>
            <a:off x="302961" y="2657774"/>
            <a:ext cx="1552398" cy="461665"/>
          </a:xfrm>
          <a:prstGeom prst="rect">
            <a:avLst/>
          </a:prstGeom>
          <a:noFill/>
        </p:spPr>
        <p:txBody>
          <a:bodyPr wrap="square" rtlCol="0">
            <a:spAutoFit/>
          </a:bodyPr>
          <a:lstStyle/>
          <a:p>
            <a:r>
              <a:rPr lang="es-ES" sz="2400" dirty="0">
                <a:solidFill>
                  <a:srgbClr val="FF0000"/>
                </a:solidFill>
              </a:rPr>
              <a:t>Frontera</a:t>
            </a:r>
          </a:p>
        </p:txBody>
      </p:sp>
      <p:pic>
        <p:nvPicPr>
          <p:cNvPr id="9" name="Graphic 8" descr="Eye">
            <a:extLst>
              <a:ext uri="{FF2B5EF4-FFF2-40B4-BE49-F238E27FC236}">
                <a16:creationId xmlns:a16="http://schemas.microsoft.com/office/drawing/2014/main" id="{743143E5-DA33-4DE9-8CCF-0C5BCEECDF1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808652" y="697522"/>
            <a:ext cx="914400" cy="914400"/>
          </a:xfrm>
          <a:prstGeom prst="rect">
            <a:avLst/>
          </a:prstGeom>
        </p:spPr>
      </p:pic>
      <p:pic>
        <p:nvPicPr>
          <p:cNvPr id="13" name="Graphic 12" descr="Presentation with pie chart">
            <a:extLst>
              <a:ext uri="{FF2B5EF4-FFF2-40B4-BE49-F238E27FC236}">
                <a16:creationId xmlns:a16="http://schemas.microsoft.com/office/drawing/2014/main" id="{806E2E88-EAB3-4AFD-9B86-0AECEB58EEC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936059" y="744133"/>
            <a:ext cx="914400" cy="914400"/>
          </a:xfrm>
          <a:prstGeom prst="rect">
            <a:avLst/>
          </a:prstGeom>
        </p:spPr>
      </p:pic>
      <p:sp>
        <p:nvSpPr>
          <p:cNvPr id="14" name="TextBox 13">
            <a:extLst>
              <a:ext uri="{FF2B5EF4-FFF2-40B4-BE49-F238E27FC236}">
                <a16:creationId xmlns:a16="http://schemas.microsoft.com/office/drawing/2014/main" id="{77CDF917-4F00-4FFE-8877-5F8B604480E5}"/>
              </a:ext>
            </a:extLst>
          </p:cNvPr>
          <p:cNvSpPr txBox="1"/>
          <p:nvPr/>
        </p:nvSpPr>
        <p:spPr>
          <a:xfrm>
            <a:off x="10098829" y="1651976"/>
            <a:ext cx="1798741" cy="369332"/>
          </a:xfrm>
          <a:prstGeom prst="rect">
            <a:avLst/>
          </a:prstGeom>
          <a:noFill/>
        </p:spPr>
        <p:txBody>
          <a:bodyPr wrap="square" rtlCol="0">
            <a:spAutoFit/>
          </a:bodyPr>
          <a:lstStyle/>
          <a:p>
            <a:r>
              <a:rPr lang="es-ES" dirty="0">
                <a:solidFill>
                  <a:schemeClr val="accent1"/>
                </a:solidFill>
              </a:rPr>
              <a:t>Visualización</a:t>
            </a:r>
          </a:p>
        </p:txBody>
      </p:sp>
      <p:pic>
        <p:nvPicPr>
          <p:cNvPr id="16" name="Graphic 15" descr="Document">
            <a:extLst>
              <a:ext uri="{FF2B5EF4-FFF2-40B4-BE49-F238E27FC236}">
                <a16:creationId xmlns:a16="http://schemas.microsoft.com/office/drawing/2014/main" id="{9BBAAC2B-3E5D-4997-9726-EC0457DF2398}"/>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57172" y="3429000"/>
            <a:ext cx="914400" cy="914400"/>
          </a:xfrm>
          <a:prstGeom prst="rect">
            <a:avLst/>
          </a:prstGeom>
        </p:spPr>
      </p:pic>
      <p:pic>
        <p:nvPicPr>
          <p:cNvPr id="19" name="Graphic 18" descr="Line arrow Straight">
            <a:extLst>
              <a:ext uri="{FF2B5EF4-FFF2-40B4-BE49-F238E27FC236}">
                <a16:creationId xmlns:a16="http://schemas.microsoft.com/office/drawing/2014/main" id="{08CCB746-B1C0-47E8-8286-F19842FDFA27}"/>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643467" y="3972020"/>
            <a:ext cx="1363571" cy="914400"/>
          </a:xfrm>
          <a:prstGeom prst="rect">
            <a:avLst/>
          </a:prstGeom>
        </p:spPr>
      </p:pic>
      <p:sp>
        <p:nvSpPr>
          <p:cNvPr id="20" name="TextBox 19">
            <a:extLst>
              <a:ext uri="{FF2B5EF4-FFF2-40B4-BE49-F238E27FC236}">
                <a16:creationId xmlns:a16="http://schemas.microsoft.com/office/drawing/2014/main" id="{E9C51BE2-556D-40D3-AAE4-34BF9011E9ED}"/>
              </a:ext>
            </a:extLst>
          </p:cNvPr>
          <p:cNvSpPr txBox="1"/>
          <p:nvPr/>
        </p:nvSpPr>
        <p:spPr>
          <a:xfrm>
            <a:off x="512530" y="4568845"/>
            <a:ext cx="2139247" cy="369332"/>
          </a:xfrm>
          <a:prstGeom prst="rect">
            <a:avLst/>
          </a:prstGeom>
          <a:noFill/>
        </p:spPr>
        <p:txBody>
          <a:bodyPr wrap="square" rtlCol="0">
            <a:spAutoFit/>
          </a:bodyPr>
          <a:lstStyle/>
          <a:p>
            <a:r>
              <a:rPr lang="es-ES" dirty="0">
                <a:solidFill>
                  <a:schemeClr val="accent1"/>
                </a:solidFill>
              </a:rPr>
              <a:t>Datos históricos</a:t>
            </a:r>
          </a:p>
        </p:txBody>
      </p:sp>
    </p:spTree>
    <p:extLst>
      <p:ext uri="{BB962C8B-B14F-4D97-AF65-F5344CB8AC3E}">
        <p14:creationId xmlns:p14="http://schemas.microsoft.com/office/powerpoint/2010/main" val="2845115414"/>
      </p:ext>
    </p:extLst>
  </p:cSld>
  <p:clrMapOvr>
    <a:overrideClrMapping bg1="lt1" tx1="dk1" bg2="lt2" tx2="dk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1" name="Freeform 6">
            <a:extLst>
              <a:ext uri="{FF2B5EF4-FFF2-40B4-BE49-F238E27FC236}">
                <a16:creationId xmlns:a16="http://schemas.microsoft.com/office/drawing/2014/main" id="{76143BD4-FB57-4E37-A6E0-7A77137BEC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12188952" cy="6229804"/>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solidFill>
            <a:srgbClr val="FFFFFF"/>
          </a:solidFill>
          <a:ln/>
          <a:effectLst/>
          <a:extLst>
            <a:ext uri="{91240B29-F687-4F45-9708-019B960494DF}">
              <a14:hiddenLine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33" name="Rectangle 32">
            <a:extLst>
              <a:ext uri="{FF2B5EF4-FFF2-40B4-BE49-F238E27FC236}">
                <a16:creationId xmlns:a16="http://schemas.microsoft.com/office/drawing/2014/main" id="{6C6AC6EE-FF20-4610-9D3A-98DDFE0CEA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8712" y="321733"/>
            <a:ext cx="4216418" cy="2195599"/>
          </a:xfrm>
          <a:prstGeom prst="rect">
            <a:avLst/>
          </a:pr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phic 3" descr="Mathematics">
            <a:extLst>
              <a:ext uri="{FF2B5EF4-FFF2-40B4-BE49-F238E27FC236}">
                <a16:creationId xmlns:a16="http://schemas.microsoft.com/office/drawing/2014/main" id="{F450721A-481F-4659-9AE9-B4DB4123EE1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70562" y="2839068"/>
            <a:ext cx="2712717" cy="2712717"/>
          </a:xfrm>
          <a:prstGeom prst="rect">
            <a:avLst/>
          </a:prstGeom>
        </p:spPr>
      </p:pic>
      <p:pic>
        <p:nvPicPr>
          <p:cNvPr id="8" name="Graphic 7" descr="Group brainstorm">
            <a:extLst>
              <a:ext uri="{FF2B5EF4-FFF2-40B4-BE49-F238E27FC236}">
                <a16:creationId xmlns:a16="http://schemas.microsoft.com/office/drawing/2014/main" id="{2604E26B-9429-4AC0-BC87-3CC29D17685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495997" y="273750"/>
            <a:ext cx="4191274" cy="4191274"/>
          </a:xfrm>
          <a:prstGeom prst="rect">
            <a:avLst/>
          </a:prstGeom>
        </p:spPr>
      </p:pic>
      <p:sp>
        <p:nvSpPr>
          <p:cNvPr id="35" name="Rectangle 34">
            <a:extLst>
              <a:ext uri="{FF2B5EF4-FFF2-40B4-BE49-F238E27FC236}">
                <a16:creationId xmlns:a16="http://schemas.microsoft.com/office/drawing/2014/main" id="{2F3F3821-5B4C-4447-A233-6293E1DE9A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53841" y="4834741"/>
            <a:ext cx="7048085" cy="717042"/>
          </a:xfrm>
          <a:prstGeom prst="rect">
            <a:avLst/>
          </a:pr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F8B95AC6-16EA-463C-8F49-7FDF09863377}"/>
              </a:ext>
            </a:extLst>
          </p:cNvPr>
          <p:cNvSpPr txBox="1"/>
          <p:nvPr/>
        </p:nvSpPr>
        <p:spPr>
          <a:xfrm>
            <a:off x="1070562" y="1233573"/>
            <a:ext cx="2590708" cy="461665"/>
          </a:xfrm>
          <a:prstGeom prst="rect">
            <a:avLst/>
          </a:prstGeom>
          <a:noFill/>
        </p:spPr>
        <p:txBody>
          <a:bodyPr wrap="square" rtlCol="0">
            <a:spAutoFit/>
          </a:bodyPr>
          <a:lstStyle/>
          <a:p>
            <a:r>
              <a:rPr lang="es-ES" sz="2400" b="1" dirty="0">
                <a:solidFill>
                  <a:schemeClr val="bg1"/>
                </a:solidFill>
              </a:rPr>
              <a:t>CUANTITATIVO</a:t>
            </a:r>
          </a:p>
        </p:txBody>
      </p:sp>
      <p:sp>
        <p:nvSpPr>
          <p:cNvPr id="19" name="TextBox 18">
            <a:extLst>
              <a:ext uri="{FF2B5EF4-FFF2-40B4-BE49-F238E27FC236}">
                <a16:creationId xmlns:a16="http://schemas.microsoft.com/office/drawing/2014/main" id="{BE75FE9C-2EC5-4C8C-B949-3882E6C0A8FD}"/>
              </a:ext>
            </a:extLst>
          </p:cNvPr>
          <p:cNvSpPr txBox="1"/>
          <p:nvPr/>
        </p:nvSpPr>
        <p:spPr>
          <a:xfrm>
            <a:off x="7289934" y="4962429"/>
            <a:ext cx="2590708" cy="461665"/>
          </a:xfrm>
          <a:prstGeom prst="rect">
            <a:avLst/>
          </a:prstGeom>
          <a:noFill/>
        </p:spPr>
        <p:txBody>
          <a:bodyPr wrap="square" rtlCol="0">
            <a:spAutoFit/>
          </a:bodyPr>
          <a:lstStyle/>
          <a:p>
            <a:r>
              <a:rPr lang="es-ES" sz="2400" b="1" dirty="0">
                <a:solidFill>
                  <a:schemeClr val="bg1"/>
                </a:solidFill>
              </a:rPr>
              <a:t>Cualitativo</a:t>
            </a:r>
          </a:p>
        </p:txBody>
      </p:sp>
      <p:cxnSp>
        <p:nvCxnSpPr>
          <p:cNvPr id="18" name="Connector: Curved 17">
            <a:extLst>
              <a:ext uri="{FF2B5EF4-FFF2-40B4-BE49-F238E27FC236}">
                <a16:creationId xmlns:a16="http://schemas.microsoft.com/office/drawing/2014/main" id="{E7494672-90A5-4749-AC53-0DAAEAAB7260}"/>
              </a:ext>
            </a:extLst>
          </p:cNvPr>
          <p:cNvCxnSpPr>
            <a:cxnSpLocks/>
            <a:stCxn id="4" idx="3"/>
            <a:endCxn id="8" idx="2"/>
          </p:cNvCxnSpPr>
          <p:nvPr/>
        </p:nvCxnSpPr>
        <p:spPr>
          <a:xfrm>
            <a:off x="3783279" y="4195427"/>
            <a:ext cx="4808355" cy="269597"/>
          </a:xfrm>
          <a:prstGeom prst="curvedConnector4">
            <a:avLst>
              <a:gd name="adj1" fmla="val 14021"/>
              <a:gd name="adj2" fmla="val 184793"/>
            </a:avLst>
          </a:prstGeom>
          <a:ln w="38100">
            <a:tailEnd type="triangle"/>
          </a:ln>
        </p:spPr>
        <p:style>
          <a:lnRef idx="1">
            <a:schemeClr val="dk1"/>
          </a:lnRef>
          <a:fillRef idx="0">
            <a:schemeClr val="dk1"/>
          </a:fillRef>
          <a:effectRef idx="0">
            <a:schemeClr val="dk1"/>
          </a:effectRef>
          <a:fontRef idx="minor">
            <a:schemeClr val="tx1"/>
          </a:fontRef>
        </p:style>
      </p:cxnSp>
      <p:cxnSp>
        <p:nvCxnSpPr>
          <p:cNvPr id="27" name="Connector: Curved 26">
            <a:extLst>
              <a:ext uri="{FF2B5EF4-FFF2-40B4-BE49-F238E27FC236}">
                <a16:creationId xmlns:a16="http://schemas.microsoft.com/office/drawing/2014/main" id="{EDEAABA5-8DDB-4379-8236-C299B33DB09D}"/>
              </a:ext>
            </a:extLst>
          </p:cNvPr>
          <p:cNvCxnSpPr>
            <a:cxnSpLocks/>
            <a:stCxn id="8" idx="1"/>
          </p:cNvCxnSpPr>
          <p:nvPr/>
        </p:nvCxnSpPr>
        <p:spPr>
          <a:xfrm rot="10800000" flipV="1">
            <a:off x="2426921" y="2369387"/>
            <a:ext cx="4069076" cy="652874"/>
          </a:xfrm>
          <a:prstGeom prst="curvedConnector3">
            <a:avLst>
              <a:gd name="adj1" fmla="val 47146"/>
            </a:avLst>
          </a:prstGeom>
          <a:ln w="38100">
            <a:tailEnd type="triangle"/>
          </a:ln>
        </p:spPr>
        <p:style>
          <a:lnRef idx="1">
            <a:schemeClr val="dk1"/>
          </a:lnRef>
          <a:fillRef idx="0">
            <a:schemeClr val="dk1"/>
          </a:fillRef>
          <a:effectRef idx="0">
            <a:schemeClr val="dk1"/>
          </a:effectRef>
          <a:fontRef idx="minor">
            <a:schemeClr val="tx1"/>
          </a:fontRef>
        </p:style>
      </p:cxnSp>
      <p:sp>
        <p:nvSpPr>
          <p:cNvPr id="39" name="TextBox 38">
            <a:extLst>
              <a:ext uri="{FF2B5EF4-FFF2-40B4-BE49-F238E27FC236}">
                <a16:creationId xmlns:a16="http://schemas.microsoft.com/office/drawing/2014/main" id="{DF972EBC-81DB-4231-AD08-0A0216E71F1F}"/>
              </a:ext>
            </a:extLst>
          </p:cNvPr>
          <p:cNvSpPr txBox="1"/>
          <p:nvPr/>
        </p:nvSpPr>
        <p:spPr>
          <a:xfrm>
            <a:off x="3905289" y="3334810"/>
            <a:ext cx="2590708" cy="461665"/>
          </a:xfrm>
          <a:prstGeom prst="rect">
            <a:avLst/>
          </a:prstGeom>
          <a:noFill/>
        </p:spPr>
        <p:txBody>
          <a:bodyPr wrap="square" rtlCol="0">
            <a:spAutoFit/>
          </a:bodyPr>
          <a:lstStyle/>
          <a:p>
            <a:pPr algn="ctr"/>
            <a:r>
              <a:rPr lang="es-ES" sz="2400" b="1" dirty="0">
                <a:solidFill>
                  <a:schemeClr val="bg1"/>
                </a:solidFill>
              </a:rPr>
              <a:t>MIXTO</a:t>
            </a:r>
          </a:p>
        </p:txBody>
      </p:sp>
      <p:sp>
        <p:nvSpPr>
          <p:cNvPr id="41" name="TextBox 40">
            <a:extLst>
              <a:ext uri="{FF2B5EF4-FFF2-40B4-BE49-F238E27FC236}">
                <a16:creationId xmlns:a16="http://schemas.microsoft.com/office/drawing/2014/main" id="{12229C19-2706-4927-A369-62939E468510}"/>
              </a:ext>
            </a:extLst>
          </p:cNvPr>
          <p:cNvSpPr txBox="1"/>
          <p:nvPr/>
        </p:nvSpPr>
        <p:spPr>
          <a:xfrm>
            <a:off x="4140243" y="6097297"/>
            <a:ext cx="7209930" cy="553998"/>
          </a:xfrm>
          <a:prstGeom prst="rect">
            <a:avLst/>
          </a:prstGeom>
          <a:noFill/>
        </p:spPr>
        <p:txBody>
          <a:bodyPr wrap="square" rtlCol="0">
            <a:spAutoFit/>
          </a:bodyPr>
          <a:lstStyle/>
          <a:p>
            <a:r>
              <a:rPr lang="es-ES" sz="3000" dirty="0"/>
              <a:t>METODOLOGÍA: Tipo de investigación</a:t>
            </a:r>
          </a:p>
        </p:txBody>
      </p:sp>
    </p:spTree>
    <p:extLst>
      <p:ext uri="{BB962C8B-B14F-4D97-AF65-F5344CB8AC3E}">
        <p14:creationId xmlns:p14="http://schemas.microsoft.com/office/powerpoint/2010/main" val="38939621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2" name="Freeform 6">
            <a:extLst>
              <a:ext uri="{FF2B5EF4-FFF2-40B4-BE49-F238E27FC236}">
                <a16:creationId xmlns:a16="http://schemas.microsoft.com/office/drawing/2014/main" id="{70FFA424-278D-4545-90BA-07151469E5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pic>
        <p:nvPicPr>
          <p:cNvPr id="27" name="Picture 26" descr="A group of people sitting at a park&#10;&#10;Description automatically generated">
            <a:extLst>
              <a:ext uri="{FF2B5EF4-FFF2-40B4-BE49-F238E27FC236}">
                <a16:creationId xmlns:a16="http://schemas.microsoft.com/office/drawing/2014/main" id="{CCEA09BC-6DA2-4BBB-A17F-84FBEE77B3AA}"/>
              </a:ext>
            </a:extLst>
          </p:cNvPr>
          <p:cNvPicPr>
            <a:picLocks noChangeAspect="1"/>
          </p:cNvPicPr>
          <p:nvPr/>
        </p:nvPicPr>
        <p:blipFill rotWithShape="1">
          <a:blip r:embed="rId2">
            <a:extLst>
              <a:ext uri="{28A0092B-C50C-407E-A947-70E740481C1C}">
                <a14:useLocalDpi xmlns:a14="http://schemas.microsoft.com/office/drawing/2010/main" val="0"/>
              </a:ext>
            </a:extLst>
          </a:blip>
          <a:srcRect l="10059" r="17747" b="3"/>
          <a:stretch/>
        </p:blipFill>
        <p:spPr>
          <a:xfrm>
            <a:off x="7814735" y="10"/>
            <a:ext cx="4377265" cy="4547283"/>
          </a:xfrm>
          <a:prstGeom prst="rect">
            <a:avLst/>
          </a:prstGeom>
        </p:spPr>
      </p:pic>
      <p:pic>
        <p:nvPicPr>
          <p:cNvPr id="14" name="Picture 13" descr="A group of people on a court&#10;&#10;Description automatically generated">
            <a:extLst>
              <a:ext uri="{FF2B5EF4-FFF2-40B4-BE49-F238E27FC236}">
                <a16:creationId xmlns:a16="http://schemas.microsoft.com/office/drawing/2014/main" id="{A0A19A8E-5F9A-4B68-A577-E68756A9FD74}"/>
              </a:ext>
            </a:extLst>
          </p:cNvPr>
          <p:cNvPicPr>
            <a:picLocks noChangeAspect="1"/>
          </p:cNvPicPr>
          <p:nvPr/>
        </p:nvPicPr>
        <p:blipFill rotWithShape="1">
          <a:blip r:embed="rId3">
            <a:extLst>
              <a:ext uri="{28A0092B-C50C-407E-A947-70E740481C1C}">
                <a14:useLocalDpi xmlns:a14="http://schemas.microsoft.com/office/drawing/2010/main" val="0"/>
              </a:ext>
            </a:extLst>
          </a:blip>
          <a:srcRect l="20634" r="12139" b="2"/>
          <a:stretch/>
        </p:blipFill>
        <p:spPr>
          <a:xfrm>
            <a:off x="3750735" y="-1911"/>
            <a:ext cx="4377267" cy="4883281"/>
          </a:xfrm>
          <a:custGeom>
            <a:avLst/>
            <a:gdLst>
              <a:gd name="connsiteX0" fmla="*/ 0 w 4377267"/>
              <a:gd name="connsiteY0" fmla="*/ 0 h 4883281"/>
              <a:gd name="connsiteX1" fmla="*/ 313267 w 4377267"/>
              <a:gd name="connsiteY1" fmla="*/ 0 h 4883281"/>
              <a:gd name="connsiteX2" fmla="*/ 4064000 w 4377267"/>
              <a:gd name="connsiteY2" fmla="*/ 0 h 4883281"/>
              <a:gd name="connsiteX3" fmla="*/ 4377267 w 4377267"/>
              <a:gd name="connsiteY3" fmla="*/ 0 h 4883281"/>
              <a:gd name="connsiteX4" fmla="*/ 4377267 w 4377267"/>
              <a:gd name="connsiteY4" fmla="*/ 2014600 h 4883281"/>
              <a:gd name="connsiteX5" fmla="*/ 4129005 w 4377267"/>
              <a:gd name="connsiteY5" fmla="*/ 2373182 h 4883281"/>
              <a:gd name="connsiteX6" fmla="*/ 4126075 w 4377267"/>
              <a:gd name="connsiteY6" fmla="*/ 2381649 h 4883281"/>
              <a:gd name="connsiteX7" fmla="*/ 4121678 w 4377267"/>
              <a:gd name="connsiteY7" fmla="*/ 2394349 h 4883281"/>
              <a:gd name="connsiteX8" fmla="*/ 4117282 w 4377267"/>
              <a:gd name="connsiteY8" fmla="*/ 2407048 h 4883281"/>
              <a:gd name="connsiteX9" fmla="*/ 4117282 w 4377267"/>
              <a:gd name="connsiteY9" fmla="*/ 2417632 h 4883281"/>
              <a:gd name="connsiteX10" fmla="*/ 4117282 w 4377267"/>
              <a:gd name="connsiteY10" fmla="*/ 2430332 h 4883281"/>
              <a:gd name="connsiteX11" fmla="*/ 4121678 w 4377267"/>
              <a:gd name="connsiteY11" fmla="*/ 2440915 h 4883281"/>
              <a:gd name="connsiteX12" fmla="*/ 4126075 w 4377267"/>
              <a:gd name="connsiteY12" fmla="*/ 2453615 h 4883281"/>
              <a:gd name="connsiteX13" fmla="*/ 4129005 w 4377267"/>
              <a:gd name="connsiteY13" fmla="*/ 2462082 h 4883281"/>
              <a:gd name="connsiteX14" fmla="*/ 4377267 w 4377267"/>
              <a:gd name="connsiteY14" fmla="*/ 2820664 h 4883281"/>
              <a:gd name="connsiteX15" fmla="*/ 4377267 w 4377267"/>
              <a:gd name="connsiteY15" fmla="*/ 4883281 h 4883281"/>
              <a:gd name="connsiteX16" fmla="*/ 4064000 w 4377267"/>
              <a:gd name="connsiteY16" fmla="*/ 4883281 h 4883281"/>
              <a:gd name="connsiteX17" fmla="*/ 313267 w 4377267"/>
              <a:gd name="connsiteY17" fmla="*/ 4883281 h 4883281"/>
              <a:gd name="connsiteX18" fmla="*/ 0 w 4377267"/>
              <a:gd name="connsiteY18" fmla="*/ 4883281 h 4883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377267" h="4883281">
                <a:moveTo>
                  <a:pt x="0" y="0"/>
                </a:moveTo>
                <a:lnTo>
                  <a:pt x="313267" y="0"/>
                </a:lnTo>
                <a:lnTo>
                  <a:pt x="4064000" y="0"/>
                </a:lnTo>
                <a:lnTo>
                  <a:pt x="4377267" y="0"/>
                </a:lnTo>
                <a:lnTo>
                  <a:pt x="4377267" y="2014600"/>
                </a:lnTo>
                <a:lnTo>
                  <a:pt x="4129005" y="2373182"/>
                </a:lnTo>
                <a:lnTo>
                  <a:pt x="4126075" y="2381649"/>
                </a:lnTo>
                <a:lnTo>
                  <a:pt x="4121678" y="2394349"/>
                </a:lnTo>
                <a:lnTo>
                  <a:pt x="4117282" y="2407048"/>
                </a:lnTo>
                <a:lnTo>
                  <a:pt x="4117282" y="2417632"/>
                </a:lnTo>
                <a:lnTo>
                  <a:pt x="4117282" y="2430332"/>
                </a:lnTo>
                <a:lnTo>
                  <a:pt x="4121678" y="2440915"/>
                </a:lnTo>
                <a:lnTo>
                  <a:pt x="4126075" y="2453615"/>
                </a:lnTo>
                <a:lnTo>
                  <a:pt x="4129005" y="2462082"/>
                </a:lnTo>
                <a:lnTo>
                  <a:pt x="4377267" y="2820664"/>
                </a:lnTo>
                <a:lnTo>
                  <a:pt x="4377267" y="4883281"/>
                </a:lnTo>
                <a:lnTo>
                  <a:pt x="4064000" y="4883281"/>
                </a:lnTo>
                <a:lnTo>
                  <a:pt x="313267" y="4883281"/>
                </a:lnTo>
                <a:lnTo>
                  <a:pt x="0" y="4883281"/>
                </a:lnTo>
                <a:close/>
              </a:path>
            </a:pathLst>
          </a:custGeom>
          <a:ln w="12700">
            <a:solidFill>
              <a:schemeClr val="tx1"/>
            </a:solidFill>
          </a:ln>
        </p:spPr>
      </p:pic>
      <p:pic>
        <p:nvPicPr>
          <p:cNvPr id="18" name="Picture 17" descr="A group of people in a room&#10;&#10;Description automatically generated">
            <a:extLst>
              <a:ext uri="{FF2B5EF4-FFF2-40B4-BE49-F238E27FC236}">
                <a16:creationId xmlns:a16="http://schemas.microsoft.com/office/drawing/2014/main" id="{D7C5788C-25AA-491E-9317-5A15114A8838}"/>
              </a:ext>
            </a:extLst>
          </p:cNvPr>
          <p:cNvPicPr>
            <a:picLocks noChangeAspect="1"/>
          </p:cNvPicPr>
          <p:nvPr/>
        </p:nvPicPr>
        <p:blipFill rotWithShape="1">
          <a:blip r:embed="rId4">
            <a:extLst>
              <a:ext uri="{28A0092B-C50C-407E-A947-70E740481C1C}">
                <a14:useLocalDpi xmlns:a14="http://schemas.microsoft.com/office/drawing/2010/main" val="0"/>
              </a:ext>
            </a:extLst>
          </a:blip>
          <a:srcRect l="21408" r="16177" b="3"/>
          <a:stretch/>
        </p:blipFill>
        <p:spPr>
          <a:xfrm>
            <a:off x="20" y="10"/>
            <a:ext cx="4063980" cy="4883271"/>
          </a:xfrm>
          <a:custGeom>
            <a:avLst/>
            <a:gdLst>
              <a:gd name="connsiteX0" fmla="*/ 0 w 4064000"/>
              <a:gd name="connsiteY0" fmla="*/ 0 h 4883281"/>
              <a:gd name="connsiteX1" fmla="*/ 4064000 w 4064000"/>
              <a:gd name="connsiteY1" fmla="*/ 0 h 4883281"/>
              <a:gd name="connsiteX2" fmla="*/ 4064000 w 4064000"/>
              <a:gd name="connsiteY2" fmla="*/ 2014600 h 4883281"/>
              <a:gd name="connsiteX3" fmla="*/ 3815738 w 4064000"/>
              <a:gd name="connsiteY3" fmla="*/ 2373182 h 4883281"/>
              <a:gd name="connsiteX4" fmla="*/ 3812808 w 4064000"/>
              <a:gd name="connsiteY4" fmla="*/ 2381649 h 4883281"/>
              <a:gd name="connsiteX5" fmla="*/ 3808411 w 4064000"/>
              <a:gd name="connsiteY5" fmla="*/ 2394349 h 4883281"/>
              <a:gd name="connsiteX6" fmla="*/ 3804015 w 4064000"/>
              <a:gd name="connsiteY6" fmla="*/ 2407048 h 4883281"/>
              <a:gd name="connsiteX7" fmla="*/ 3804015 w 4064000"/>
              <a:gd name="connsiteY7" fmla="*/ 2417632 h 4883281"/>
              <a:gd name="connsiteX8" fmla="*/ 3804015 w 4064000"/>
              <a:gd name="connsiteY8" fmla="*/ 2430332 h 4883281"/>
              <a:gd name="connsiteX9" fmla="*/ 3808411 w 4064000"/>
              <a:gd name="connsiteY9" fmla="*/ 2440915 h 4883281"/>
              <a:gd name="connsiteX10" fmla="*/ 3812808 w 4064000"/>
              <a:gd name="connsiteY10" fmla="*/ 2453615 h 4883281"/>
              <a:gd name="connsiteX11" fmla="*/ 3815738 w 4064000"/>
              <a:gd name="connsiteY11" fmla="*/ 2462082 h 4883281"/>
              <a:gd name="connsiteX12" fmla="*/ 4064000 w 4064000"/>
              <a:gd name="connsiteY12" fmla="*/ 2820664 h 4883281"/>
              <a:gd name="connsiteX13" fmla="*/ 4064000 w 4064000"/>
              <a:gd name="connsiteY13" fmla="*/ 4883281 h 4883281"/>
              <a:gd name="connsiteX14" fmla="*/ 0 w 4064000"/>
              <a:gd name="connsiteY14" fmla="*/ 4883281 h 4883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064000" h="4883281">
                <a:moveTo>
                  <a:pt x="0" y="0"/>
                </a:moveTo>
                <a:lnTo>
                  <a:pt x="4064000" y="0"/>
                </a:lnTo>
                <a:lnTo>
                  <a:pt x="4064000" y="2014600"/>
                </a:lnTo>
                <a:lnTo>
                  <a:pt x="3815738" y="2373182"/>
                </a:lnTo>
                <a:lnTo>
                  <a:pt x="3812808" y="2381649"/>
                </a:lnTo>
                <a:lnTo>
                  <a:pt x="3808411" y="2394349"/>
                </a:lnTo>
                <a:lnTo>
                  <a:pt x="3804015" y="2407048"/>
                </a:lnTo>
                <a:lnTo>
                  <a:pt x="3804015" y="2417632"/>
                </a:lnTo>
                <a:lnTo>
                  <a:pt x="3804015" y="2430332"/>
                </a:lnTo>
                <a:lnTo>
                  <a:pt x="3808411" y="2440915"/>
                </a:lnTo>
                <a:lnTo>
                  <a:pt x="3812808" y="2453615"/>
                </a:lnTo>
                <a:lnTo>
                  <a:pt x="3815738" y="2462082"/>
                </a:lnTo>
                <a:lnTo>
                  <a:pt x="4064000" y="2820664"/>
                </a:lnTo>
                <a:lnTo>
                  <a:pt x="4064000" y="4883281"/>
                </a:lnTo>
                <a:lnTo>
                  <a:pt x="0" y="4883281"/>
                </a:lnTo>
                <a:close/>
              </a:path>
            </a:pathLst>
          </a:custGeom>
          <a:ln w="12700">
            <a:solidFill>
              <a:schemeClr val="tx1"/>
            </a:solidFill>
          </a:ln>
        </p:spPr>
      </p:pic>
      <p:sp>
        <p:nvSpPr>
          <p:cNvPr id="34" name="Freeform 9">
            <a:extLst>
              <a:ext uri="{FF2B5EF4-FFF2-40B4-BE49-F238E27FC236}">
                <a16:creationId xmlns:a16="http://schemas.microsoft.com/office/drawing/2014/main" id="{A10B3C8E-9FBF-459A-A9D9-2FA3784DBF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4547642"/>
            <a:ext cx="12192000" cy="2332906"/>
          </a:xfrm>
          <a:custGeom>
            <a:avLst/>
            <a:gdLst>
              <a:gd name="connsiteX0" fmla="*/ 0 w 12192000"/>
              <a:gd name="connsiteY0" fmla="*/ 0 h 2332906"/>
              <a:gd name="connsiteX1" fmla="*/ 1996017 w 12192000"/>
              <a:gd name="connsiteY1" fmla="*/ 0 h 2332906"/>
              <a:gd name="connsiteX2" fmla="*/ 2377017 w 12192000"/>
              <a:gd name="connsiteY2" fmla="*/ 263783 h 2332906"/>
              <a:gd name="connsiteX3" fmla="*/ 2385484 w 12192000"/>
              <a:gd name="connsiteY3" fmla="*/ 266713 h 2332906"/>
              <a:gd name="connsiteX4" fmla="*/ 2398184 w 12192000"/>
              <a:gd name="connsiteY4" fmla="*/ 271110 h 2332906"/>
              <a:gd name="connsiteX5" fmla="*/ 2410883 w 12192000"/>
              <a:gd name="connsiteY5" fmla="*/ 275506 h 2332906"/>
              <a:gd name="connsiteX6" fmla="*/ 2421467 w 12192000"/>
              <a:gd name="connsiteY6" fmla="*/ 275506 h 2332906"/>
              <a:gd name="connsiteX7" fmla="*/ 2434167 w 12192000"/>
              <a:gd name="connsiteY7" fmla="*/ 275506 h 2332906"/>
              <a:gd name="connsiteX8" fmla="*/ 2444750 w 12192000"/>
              <a:gd name="connsiteY8" fmla="*/ 271110 h 2332906"/>
              <a:gd name="connsiteX9" fmla="*/ 2457450 w 12192000"/>
              <a:gd name="connsiteY9" fmla="*/ 266713 h 2332906"/>
              <a:gd name="connsiteX10" fmla="*/ 2465917 w 12192000"/>
              <a:gd name="connsiteY10" fmla="*/ 263783 h 2332906"/>
              <a:gd name="connsiteX11" fmla="*/ 2846917 w 12192000"/>
              <a:gd name="connsiteY11" fmla="*/ 0 h 2332906"/>
              <a:gd name="connsiteX12" fmla="*/ 12192000 w 12192000"/>
              <a:gd name="connsiteY12" fmla="*/ 0 h 2332906"/>
              <a:gd name="connsiteX13" fmla="*/ 12192000 w 12192000"/>
              <a:gd name="connsiteY13" fmla="*/ 2332906 h 2332906"/>
              <a:gd name="connsiteX14" fmla="*/ 0 w 12192000"/>
              <a:gd name="connsiteY14" fmla="*/ 2332906 h 2332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192000" h="2332906">
                <a:moveTo>
                  <a:pt x="0" y="0"/>
                </a:moveTo>
                <a:lnTo>
                  <a:pt x="1996017" y="0"/>
                </a:lnTo>
                <a:lnTo>
                  <a:pt x="2377017" y="263783"/>
                </a:lnTo>
                <a:lnTo>
                  <a:pt x="2385484" y="266713"/>
                </a:lnTo>
                <a:lnTo>
                  <a:pt x="2398184" y="271110"/>
                </a:lnTo>
                <a:lnTo>
                  <a:pt x="2410883" y="275506"/>
                </a:lnTo>
                <a:lnTo>
                  <a:pt x="2421467" y="275506"/>
                </a:lnTo>
                <a:lnTo>
                  <a:pt x="2434167" y="275506"/>
                </a:lnTo>
                <a:lnTo>
                  <a:pt x="2444750" y="271110"/>
                </a:lnTo>
                <a:lnTo>
                  <a:pt x="2457450" y="266713"/>
                </a:lnTo>
                <a:lnTo>
                  <a:pt x="2465917" y="263783"/>
                </a:lnTo>
                <a:lnTo>
                  <a:pt x="2846917" y="0"/>
                </a:lnTo>
                <a:lnTo>
                  <a:pt x="12192000" y="0"/>
                </a:lnTo>
                <a:lnTo>
                  <a:pt x="12192000" y="2332906"/>
                </a:lnTo>
                <a:lnTo>
                  <a:pt x="0" y="2332906"/>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F9F94CB-A97C-4F62-A2CD-B85A160D1CC9}"/>
              </a:ext>
            </a:extLst>
          </p:cNvPr>
          <p:cNvSpPr>
            <a:spLocks noGrp="1"/>
          </p:cNvSpPr>
          <p:nvPr>
            <p:ph type="title"/>
          </p:nvPr>
        </p:nvSpPr>
        <p:spPr>
          <a:xfrm>
            <a:off x="971958" y="5374608"/>
            <a:ext cx="3578991" cy="779529"/>
          </a:xfrm>
          <a:effectLst/>
        </p:spPr>
        <p:txBody>
          <a:bodyPr vert="horz" lIns="91440" tIns="45720" rIns="91440" bIns="45720" rtlCol="0" anchor="b">
            <a:noAutofit/>
          </a:bodyPr>
          <a:lstStyle/>
          <a:p>
            <a:pPr algn="ctr">
              <a:lnSpc>
                <a:spcPct val="90000"/>
              </a:lnSpc>
            </a:pPr>
            <a:r>
              <a:rPr lang="en-US" sz="3000" dirty="0">
                <a:solidFill>
                  <a:schemeClr val="tx1"/>
                </a:solidFill>
              </a:rPr>
              <a:t>METODOLOGÍA:</a:t>
            </a:r>
            <a:br>
              <a:rPr lang="en-US" sz="3000" dirty="0">
                <a:solidFill>
                  <a:schemeClr val="tx1"/>
                </a:solidFill>
              </a:rPr>
            </a:br>
            <a:r>
              <a:rPr lang="en-US" sz="3000" dirty="0" err="1">
                <a:solidFill>
                  <a:schemeClr val="tx1"/>
                </a:solidFill>
              </a:rPr>
              <a:t>Sujetos</a:t>
            </a:r>
            <a:endParaRPr lang="en-US" sz="3000" dirty="0">
              <a:solidFill>
                <a:schemeClr val="tx1"/>
              </a:solidFill>
            </a:endParaRPr>
          </a:p>
        </p:txBody>
      </p:sp>
      <p:sp>
        <p:nvSpPr>
          <p:cNvPr id="11" name="TextBox 10">
            <a:extLst>
              <a:ext uri="{FF2B5EF4-FFF2-40B4-BE49-F238E27FC236}">
                <a16:creationId xmlns:a16="http://schemas.microsoft.com/office/drawing/2014/main" id="{9F23650A-1F93-42B7-A018-FF208C7DBA64}"/>
              </a:ext>
            </a:extLst>
          </p:cNvPr>
          <p:cNvSpPr txBox="1"/>
          <p:nvPr/>
        </p:nvSpPr>
        <p:spPr>
          <a:xfrm>
            <a:off x="4846415" y="3887762"/>
            <a:ext cx="2135324" cy="4616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spcAft>
                <a:spcPts val="600"/>
              </a:spcAft>
            </a:pPr>
            <a:r>
              <a:rPr lang="es-ES" sz="2400" dirty="0"/>
              <a:t>Taekwondo</a:t>
            </a:r>
          </a:p>
        </p:txBody>
      </p:sp>
      <p:sp>
        <p:nvSpPr>
          <p:cNvPr id="20" name="TextBox 19">
            <a:extLst>
              <a:ext uri="{FF2B5EF4-FFF2-40B4-BE49-F238E27FC236}">
                <a16:creationId xmlns:a16="http://schemas.microsoft.com/office/drawing/2014/main" id="{47D9A4C1-0970-4CC0-BEBB-0ECBD51DCACD}"/>
              </a:ext>
            </a:extLst>
          </p:cNvPr>
          <p:cNvSpPr txBox="1"/>
          <p:nvPr/>
        </p:nvSpPr>
        <p:spPr>
          <a:xfrm>
            <a:off x="9135613" y="3890667"/>
            <a:ext cx="2135324" cy="4616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spcAft>
                <a:spcPts val="600"/>
              </a:spcAft>
            </a:pPr>
            <a:r>
              <a:rPr lang="es-ES" sz="2400" dirty="0"/>
              <a:t>Animación</a:t>
            </a:r>
          </a:p>
        </p:txBody>
      </p:sp>
      <p:sp>
        <p:nvSpPr>
          <p:cNvPr id="25" name="TextBox 24">
            <a:extLst>
              <a:ext uri="{FF2B5EF4-FFF2-40B4-BE49-F238E27FC236}">
                <a16:creationId xmlns:a16="http://schemas.microsoft.com/office/drawing/2014/main" id="{4A5A9B08-11F6-4F50-9159-9F90CBF7619C}"/>
              </a:ext>
            </a:extLst>
          </p:cNvPr>
          <p:cNvSpPr txBox="1"/>
          <p:nvPr/>
        </p:nvSpPr>
        <p:spPr>
          <a:xfrm>
            <a:off x="697157" y="3891796"/>
            <a:ext cx="2551583" cy="4616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spcAft>
                <a:spcPts val="600"/>
              </a:spcAft>
            </a:pPr>
            <a:r>
              <a:rPr lang="es-ES" sz="2400" dirty="0"/>
              <a:t>Tenis de mesa</a:t>
            </a:r>
          </a:p>
        </p:txBody>
      </p:sp>
      <p:pic>
        <p:nvPicPr>
          <p:cNvPr id="41" name="Picture 40" descr="A close up of a logo&#10;&#10;Description automatically generated">
            <a:extLst>
              <a:ext uri="{FF2B5EF4-FFF2-40B4-BE49-F238E27FC236}">
                <a16:creationId xmlns:a16="http://schemas.microsoft.com/office/drawing/2014/main" id="{669E34CC-D1F7-4954-98A3-60CE81C0A2E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39368" y="4534028"/>
            <a:ext cx="6252612" cy="2346519"/>
          </a:xfrm>
          <a:prstGeom prst="rect">
            <a:avLst/>
          </a:prstGeom>
        </p:spPr>
      </p:pic>
    </p:spTree>
    <p:extLst>
      <p:ext uri="{BB962C8B-B14F-4D97-AF65-F5344CB8AC3E}">
        <p14:creationId xmlns:p14="http://schemas.microsoft.com/office/powerpoint/2010/main" val="12786029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880322-CA17-4E9F-BCFC-A1DF7319AD88}"/>
              </a:ext>
            </a:extLst>
          </p:cNvPr>
          <p:cNvSpPr>
            <a:spLocks noGrp="1"/>
          </p:cNvSpPr>
          <p:nvPr>
            <p:ph type="title"/>
          </p:nvPr>
        </p:nvSpPr>
        <p:spPr>
          <a:xfrm>
            <a:off x="669741" y="470897"/>
            <a:ext cx="5101702" cy="970450"/>
          </a:xfrm>
        </p:spPr>
        <p:txBody>
          <a:bodyPr/>
          <a:lstStyle/>
          <a:p>
            <a:r>
              <a:rPr lang="en-US" sz="3000" dirty="0"/>
              <a:t>METODOLOG</a:t>
            </a:r>
            <a:r>
              <a:rPr lang="es-ES" sz="3000" dirty="0"/>
              <a:t>ÍA:</a:t>
            </a:r>
            <a:br>
              <a:rPr lang="es-ES" sz="3000" dirty="0"/>
            </a:br>
            <a:r>
              <a:rPr lang="es-ES" sz="3000" dirty="0"/>
              <a:t>Instrumentos utilizados</a:t>
            </a:r>
          </a:p>
        </p:txBody>
      </p:sp>
      <p:grpSp>
        <p:nvGrpSpPr>
          <p:cNvPr id="16" name="Group 15">
            <a:extLst>
              <a:ext uri="{FF2B5EF4-FFF2-40B4-BE49-F238E27FC236}">
                <a16:creationId xmlns:a16="http://schemas.microsoft.com/office/drawing/2014/main" id="{77A2FFC1-2604-4802-A17F-939989936B41}"/>
              </a:ext>
            </a:extLst>
          </p:cNvPr>
          <p:cNvGrpSpPr/>
          <p:nvPr/>
        </p:nvGrpSpPr>
        <p:grpSpPr>
          <a:xfrm>
            <a:off x="437174" y="2419522"/>
            <a:ext cx="2701053" cy="2018956"/>
            <a:chOff x="1327269" y="2623299"/>
            <a:chExt cx="2701053" cy="2018956"/>
          </a:xfrm>
        </p:grpSpPr>
        <p:pic>
          <p:nvPicPr>
            <p:cNvPr id="4" name="Graphic 3" descr="Checklist">
              <a:extLst>
                <a:ext uri="{FF2B5EF4-FFF2-40B4-BE49-F238E27FC236}">
                  <a16:creationId xmlns:a16="http://schemas.microsoft.com/office/drawing/2014/main" id="{0C54BEB3-94AE-4A49-B480-C36E6483C0F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27269" y="2623299"/>
              <a:ext cx="1456575" cy="1456575"/>
            </a:xfrm>
            <a:prstGeom prst="rect">
              <a:avLst/>
            </a:prstGeom>
          </p:spPr>
        </p:pic>
        <p:pic>
          <p:nvPicPr>
            <p:cNvPr id="14" name="Graphic 13" descr="Document">
              <a:extLst>
                <a:ext uri="{FF2B5EF4-FFF2-40B4-BE49-F238E27FC236}">
                  <a16:creationId xmlns:a16="http://schemas.microsoft.com/office/drawing/2014/main" id="{CFBA2941-6F5B-4BD9-8506-D53F253493F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571748" y="2623299"/>
              <a:ext cx="1456574" cy="1456574"/>
            </a:xfrm>
            <a:prstGeom prst="rect">
              <a:avLst/>
            </a:prstGeom>
          </p:spPr>
        </p:pic>
        <p:sp>
          <p:nvSpPr>
            <p:cNvPr id="15" name="TextBox 14">
              <a:extLst>
                <a:ext uri="{FF2B5EF4-FFF2-40B4-BE49-F238E27FC236}">
                  <a16:creationId xmlns:a16="http://schemas.microsoft.com/office/drawing/2014/main" id="{B6028966-F7D7-4E1E-9907-170A3F050BC5}"/>
                </a:ext>
              </a:extLst>
            </p:cNvPr>
            <p:cNvSpPr txBox="1"/>
            <p:nvPr/>
          </p:nvSpPr>
          <p:spPr>
            <a:xfrm>
              <a:off x="1853400" y="3995924"/>
              <a:ext cx="1747616" cy="646331"/>
            </a:xfrm>
            <a:prstGeom prst="rect">
              <a:avLst/>
            </a:prstGeom>
            <a:noFill/>
          </p:spPr>
          <p:txBody>
            <a:bodyPr wrap="square" rtlCol="0">
              <a:spAutoFit/>
            </a:bodyPr>
            <a:lstStyle/>
            <a:p>
              <a:r>
                <a:rPr lang="es-ES" b="1" dirty="0"/>
                <a:t>Formularios de entradas</a:t>
              </a:r>
            </a:p>
          </p:txBody>
        </p:sp>
      </p:grpSp>
      <p:grpSp>
        <p:nvGrpSpPr>
          <p:cNvPr id="18" name="Group 17">
            <a:extLst>
              <a:ext uri="{FF2B5EF4-FFF2-40B4-BE49-F238E27FC236}">
                <a16:creationId xmlns:a16="http://schemas.microsoft.com/office/drawing/2014/main" id="{5734AD9C-7A25-4DAF-9F39-F62A8ABFDC3A}"/>
              </a:ext>
            </a:extLst>
          </p:cNvPr>
          <p:cNvGrpSpPr/>
          <p:nvPr/>
        </p:nvGrpSpPr>
        <p:grpSpPr>
          <a:xfrm>
            <a:off x="8642469" y="4304171"/>
            <a:ext cx="2701053" cy="2001310"/>
            <a:chOff x="1327269" y="4716684"/>
            <a:chExt cx="2701053" cy="2001310"/>
          </a:xfrm>
        </p:grpSpPr>
        <p:pic>
          <p:nvPicPr>
            <p:cNvPr id="10" name="Graphic 9" descr="Box">
              <a:extLst>
                <a:ext uri="{FF2B5EF4-FFF2-40B4-BE49-F238E27FC236}">
                  <a16:creationId xmlns:a16="http://schemas.microsoft.com/office/drawing/2014/main" id="{47B640F5-A8A5-4BA1-90B9-EDD444A6DC2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327269" y="4716684"/>
              <a:ext cx="1399939" cy="1399939"/>
            </a:xfrm>
            <a:prstGeom prst="rect">
              <a:avLst/>
            </a:prstGeom>
          </p:spPr>
        </p:pic>
        <p:pic>
          <p:nvPicPr>
            <p:cNvPr id="12" name="Graphic 11" descr="Web design">
              <a:extLst>
                <a:ext uri="{FF2B5EF4-FFF2-40B4-BE49-F238E27FC236}">
                  <a16:creationId xmlns:a16="http://schemas.microsoft.com/office/drawing/2014/main" id="{B40C163C-175E-43EC-937C-9E107B55490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628383" y="4716684"/>
              <a:ext cx="1399939" cy="1399939"/>
            </a:xfrm>
            <a:prstGeom prst="rect">
              <a:avLst/>
            </a:prstGeom>
          </p:spPr>
        </p:pic>
        <p:sp>
          <p:nvSpPr>
            <p:cNvPr id="17" name="TextBox 16">
              <a:extLst>
                <a:ext uri="{FF2B5EF4-FFF2-40B4-BE49-F238E27FC236}">
                  <a16:creationId xmlns:a16="http://schemas.microsoft.com/office/drawing/2014/main" id="{F7F4C2FA-EFF2-4EBD-88D8-109C07B99043}"/>
                </a:ext>
              </a:extLst>
            </p:cNvPr>
            <p:cNvSpPr txBox="1"/>
            <p:nvPr/>
          </p:nvSpPr>
          <p:spPr>
            <a:xfrm>
              <a:off x="1979392" y="6071663"/>
              <a:ext cx="1495631" cy="646331"/>
            </a:xfrm>
            <a:prstGeom prst="rect">
              <a:avLst/>
            </a:prstGeom>
            <a:noFill/>
          </p:spPr>
          <p:txBody>
            <a:bodyPr wrap="square" rtlCol="0">
              <a:spAutoFit/>
            </a:bodyPr>
            <a:lstStyle/>
            <a:p>
              <a:pPr algn="ctr"/>
              <a:r>
                <a:rPr lang="es-ES" b="1" dirty="0"/>
                <a:t>Kinect SDK (C</a:t>
              </a:r>
              <a:r>
                <a:rPr lang="en-US" b="1" dirty="0"/>
                <a:t>#)</a:t>
              </a:r>
              <a:endParaRPr lang="es-ES" b="1" dirty="0"/>
            </a:p>
          </p:txBody>
        </p:sp>
      </p:grpSp>
      <p:grpSp>
        <p:nvGrpSpPr>
          <p:cNvPr id="20" name="Group 19">
            <a:extLst>
              <a:ext uri="{FF2B5EF4-FFF2-40B4-BE49-F238E27FC236}">
                <a16:creationId xmlns:a16="http://schemas.microsoft.com/office/drawing/2014/main" id="{E83734F4-80A4-4FB3-8950-6EFED1216B68}"/>
              </a:ext>
            </a:extLst>
          </p:cNvPr>
          <p:cNvGrpSpPr/>
          <p:nvPr/>
        </p:nvGrpSpPr>
        <p:grpSpPr>
          <a:xfrm>
            <a:off x="3470525" y="4115312"/>
            <a:ext cx="1885401" cy="2190169"/>
            <a:chOff x="7777383" y="2332258"/>
            <a:chExt cx="1885401" cy="2190169"/>
          </a:xfrm>
        </p:grpSpPr>
        <p:pic>
          <p:nvPicPr>
            <p:cNvPr id="8" name="Graphic 7" descr="Statistics">
              <a:extLst>
                <a:ext uri="{FF2B5EF4-FFF2-40B4-BE49-F238E27FC236}">
                  <a16:creationId xmlns:a16="http://schemas.microsoft.com/office/drawing/2014/main" id="{1F8C6573-34C0-403F-AC04-7483EE3D1BBA}"/>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777383" y="2332258"/>
              <a:ext cx="1747616" cy="1747616"/>
            </a:xfrm>
            <a:prstGeom prst="rect">
              <a:avLst/>
            </a:prstGeom>
          </p:spPr>
        </p:pic>
        <p:sp>
          <p:nvSpPr>
            <p:cNvPr id="19" name="TextBox 18">
              <a:extLst>
                <a:ext uri="{FF2B5EF4-FFF2-40B4-BE49-F238E27FC236}">
                  <a16:creationId xmlns:a16="http://schemas.microsoft.com/office/drawing/2014/main" id="{86D99182-693B-4578-8F83-CD6251CB749E}"/>
                </a:ext>
              </a:extLst>
            </p:cNvPr>
            <p:cNvSpPr txBox="1"/>
            <p:nvPr/>
          </p:nvSpPr>
          <p:spPr>
            <a:xfrm>
              <a:off x="7825306" y="3876096"/>
              <a:ext cx="1837478" cy="646331"/>
            </a:xfrm>
            <a:prstGeom prst="rect">
              <a:avLst/>
            </a:prstGeom>
            <a:noFill/>
          </p:spPr>
          <p:txBody>
            <a:bodyPr wrap="square" rtlCol="0">
              <a:spAutoFit/>
            </a:bodyPr>
            <a:lstStyle/>
            <a:p>
              <a:pPr algn="ctr"/>
              <a:r>
                <a:rPr lang="en-US" b="1" dirty="0"/>
                <a:t>V</a:t>
              </a:r>
              <a:r>
                <a:rPr lang="es-ES" b="1" dirty="0" err="1"/>
                <a:t>isual</a:t>
              </a:r>
              <a:r>
                <a:rPr lang="es-ES" b="1" dirty="0"/>
                <a:t> </a:t>
              </a:r>
              <a:r>
                <a:rPr lang="es-ES" b="1" dirty="0" err="1"/>
                <a:t>Gesture</a:t>
              </a:r>
              <a:r>
                <a:rPr lang="es-ES" b="1" dirty="0"/>
                <a:t> </a:t>
              </a:r>
              <a:r>
                <a:rPr lang="es-ES" b="1" dirty="0" err="1"/>
                <a:t>Builder</a:t>
              </a:r>
              <a:endParaRPr lang="es-ES" b="1" dirty="0"/>
            </a:p>
          </p:txBody>
        </p:sp>
      </p:grpSp>
      <p:grpSp>
        <p:nvGrpSpPr>
          <p:cNvPr id="22" name="Group 21">
            <a:extLst>
              <a:ext uri="{FF2B5EF4-FFF2-40B4-BE49-F238E27FC236}">
                <a16:creationId xmlns:a16="http://schemas.microsoft.com/office/drawing/2014/main" id="{4C945146-13C7-48B3-BCAC-E1B6D3E36400}"/>
              </a:ext>
            </a:extLst>
          </p:cNvPr>
          <p:cNvGrpSpPr/>
          <p:nvPr/>
        </p:nvGrpSpPr>
        <p:grpSpPr>
          <a:xfrm>
            <a:off x="5952099" y="2172202"/>
            <a:ext cx="1911047" cy="1943110"/>
            <a:chOff x="7969163" y="4542845"/>
            <a:chExt cx="1911047" cy="1943110"/>
          </a:xfrm>
        </p:grpSpPr>
        <p:pic>
          <p:nvPicPr>
            <p:cNvPr id="6" name="Graphic 5" descr="Video camera">
              <a:extLst>
                <a:ext uri="{FF2B5EF4-FFF2-40B4-BE49-F238E27FC236}">
                  <a16:creationId xmlns:a16="http://schemas.microsoft.com/office/drawing/2014/main" id="{FF2BA6AC-57DC-4ACF-B4B7-86E39CCCB37A}"/>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7969163" y="4542845"/>
              <a:ext cx="1747615" cy="1747615"/>
            </a:xfrm>
            <a:prstGeom prst="rect">
              <a:avLst/>
            </a:prstGeom>
          </p:spPr>
        </p:pic>
        <p:sp>
          <p:nvSpPr>
            <p:cNvPr id="21" name="TextBox 20">
              <a:extLst>
                <a:ext uri="{FF2B5EF4-FFF2-40B4-BE49-F238E27FC236}">
                  <a16:creationId xmlns:a16="http://schemas.microsoft.com/office/drawing/2014/main" id="{98772989-18DA-479E-8D4E-206CE0EA8D55}"/>
                </a:ext>
              </a:extLst>
            </p:cNvPr>
            <p:cNvSpPr txBox="1"/>
            <p:nvPr/>
          </p:nvSpPr>
          <p:spPr>
            <a:xfrm>
              <a:off x="8132594" y="6116623"/>
              <a:ext cx="1747616" cy="369332"/>
            </a:xfrm>
            <a:prstGeom prst="rect">
              <a:avLst/>
            </a:prstGeom>
            <a:noFill/>
          </p:spPr>
          <p:txBody>
            <a:bodyPr wrap="square" rtlCol="0">
              <a:spAutoFit/>
            </a:bodyPr>
            <a:lstStyle/>
            <a:p>
              <a:r>
                <a:rPr lang="en-US" b="1" dirty="0"/>
                <a:t>Kinect Studio</a:t>
              </a:r>
              <a:endParaRPr lang="es-ES" b="1" dirty="0"/>
            </a:p>
          </p:txBody>
        </p:sp>
      </p:grpSp>
    </p:spTree>
    <p:extLst>
      <p:ext uri="{BB962C8B-B14F-4D97-AF65-F5344CB8AC3E}">
        <p14:creationId xmlns:p14="http://schemas.microsoft.com/office/powerpoint/2010/main" val="32649812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6">
            <a:extLst>
              <a:ext uri="{FF2B5EF4-FFF2-40B4-BE49-F238E27FC236}">
                <a16:creationId xmlns:a16="http://schemas.microsoft.com/office/drawing/2014/main" id="{B9D93730-8C7D-423D-9137-597B5FA657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useBgFill="1">
        <p:nvSpPr>
          <p:cNvPr id="12" name="Rectangle 11">
            <a:extLst>
              <a:ext uri="{FF2B5EF4-FFF2-40B4-BE49-F238E27FC236}">
                <a16:creationId xmlns:a16="http://schemas.microsoft.com/office/drawing/2014/main" id="{D0D45553-91A4-480A-9577-0E0FC0D919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3" y="0"/>
            <a:ext cx="1218742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23">
            <a:extLst>
              <a:ext uri="{FF2B5EF4-FFF2-40B4-BE49-F238E27FC236}">
                <a16:creationId xmlns:a16="http://schemas.microsoft.com/office/drawing/2014/main" id="{D240F8A8-FEA1-42C2-B259-27A9351279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4637005" cy="6858000"/>
          </a:xfrm>
          <a:custGeom>
            <a:avLst/>
            <a:gdLst>
              <a:gd name="connsiteX0" fmla="*/ 0 w 4637005"/>
              <a:gd name="connsiteY0" fmla="*/ 0 h 6858000"/>
              <a:gd name="connsiteX1" fmla="*/ 4637005 w 4637005"/>
              <a:gd name="connsiteY1" fmla="*/ 0 h 6858000"/>
              <a:gd name="connsiteX2" fmla="*/ 4637005 w 4637005"/>
              <a:gd name="connsiteY2" fmla="*/ 1900238 h 6858000"/>
              <a:gd name="connsiteX3" fmla="*/ 4266589 w 4637005"/>
              <a:gd name="connsiteY3" fmla="*/ 2178050 h 6858000"/>
              <a:gd name="connsiteX4" fmla="*/ 4262355 w 4637005"/>
              <a:gd name="connsiteY4" fmla="*/ 2184400 h 6858000"/>
              <a:gd name="connsiteX5" fmla="*/ 4256005 w 4637005"/>
              <a:gd name="connsiteY5" fmla="*/ 2193925 h 6858000"/>
              <a:gd name="connsiteX6" fmla="*/ 4249655 w 4637005"/>
              <a:gd name="connsiteY6" fmla="*/ 2201863 h 6858000"/>
              <a:gd name="connsiteX7" fmla="*/ 4249655 w 4637005"/>
              <a:gd name="connsiteY7" fmla="*/ 2211388 h 6858000"/>
              <a:gd name="connsiteX8" fmla="*/ 4249655 w 4637005"/>
              <a:gd name="connsiteY8" fmla="*/ 2220913 h 6858000"/>
              <a:gd name="connsiteX9" fmla="*/ 4256005 w 4637005"/>
              <a:gd name="connsiteY9" fmla="*/ 2228850 h 6858000"/>
              <a:gd name="connsiteX10" fmla="*/ 4262355 w 4637005"/>
              <a:gd name="connsiteY10" fmla="*/ 2238375 h 6858000"/>
              <a:gd name="connsiteX11" fmla="*/ 4266589 w 4637005"/>
              <a:gd name="connsiteY11" fmla="*/ 2244725 h 6858000"/>
              <a:gd name="connsiteX12" fmla="*/ 4637005 w 4637005"/>
              <a:gd name="connsiteY12" fmla="*/ 2522538 h 6858000"/>
              <a:gd name="connsiteX13" fmla="*/ 4637005 w 4637005"/>
              <a:gd name="connsiteY13" fmla="*/ 6858000 h 6858000"/>
              <a:gd name="connsiteX14" fmla="*/ 0 w 4637005"/>
              <a:gd name="connsiteY1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637005" h="6858000">
                <a:moveTo>
                  <a:pt x="0" y="0"/>
                </a:moveTo>
                <a:lnTo>
                  <a:pt x="4637005" y="0"/>
                </a:lnTo>
                <a:lnTo>
                  <a:pt x="4637005" y="1900238"/>
                </a:lnTo>
                <a:lnTo>
                  <a:pt x="4266589" y="2178050"/>
                </a:lnTo>
                <a:lnTo>
                  <a:pt x="4262355" y="2184400"/>
                </a:lnTo>
                <a:lnTo>
                  <a:pt x="4256005" y="2193925"/>
                </a:lnTo>
                <a:lnTo>
                  <a:pt x="4249655" y="2201863"/>
                </a:lnTo>
                <a:lnTo>
                  <a:pt x="4249655" y="2211388"/>
                </a:lnTo>
                <a:lnTo>
                  <a:pt x="4249655" y="2220913"/>
                </a:lnTo>
                <a:lnTo>
                  <a:pt x="4256005" y="2228850"/>
                </a:lnTo>
                <a:lnTo>
                  <a:pt x="4262355" y="2238375"/>
                </a:lnTo>
                <a:lnTo>
                  <a:pt x="4266589" y="2244725"/>
                </a:lnTo>
                <a:lnTo>
                  <a:pt x="4637005" y="2522538"/>
                </a:lnTo>
                <a:lnTo>
                  <a:pt x="4637005" y="6858000"/>
                </a:lnTo>
                <a:lnTo>
                  <a:pt x="0" y="6858000"/>
                </a:lnTo>
                <a:close/>
              </a:path>
            </a:pathLst>
          </a:custGeom>
          <a:blipFill>
            <a:blip r:embed="rId2">
              <a:duotone>
                <a:schemeClr val="accent1">
                  <a:tint val="98000"/>
                  <a:lumMod val="102000"/>
                </a:schemeClr>
                <a:schemeClr val="accent1">
                  <a:shade val="98000"/>
                  <a:lumMod val="98000"/>
                </a:schemeClr>
              </a:duotone>
            </a:blip>
            <a:tile tx="0" ty="0" sx="100000" sy="100000" flip="none" algn="tl"/>
          </a:blipFill>
          <a:ln>
            <a:headEnd/>
            <a:tailEnd/>
          </a:ln>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46D5FC7E-20C1-4BB3-BEE3-E97220CBE6F6}"/>
              </a:ext>
            </a:extLst>
          </p:cNvPr>
          <p:cNvSpPr>
            <a:spLocks noGrp="1"/>
          </p:cNvSpPr>
          <p:nvPr>
            <p:ph type="title"/>
          </p:nvPr>
        </p:nvSpPr>
        <p:spPr>
          <a:xfrm>
            <a:off x="563526" y="1751699"/>
            <a:ext cx="3798596" cy="1107812"/>
          </a:xfrm>
        </p:spPr>
        <p:txBody>
          <a:bodyPr vert="horz" lIns="91440" tIns="45720" rIns="91440" bIns="45720" rtlCol="0" anchor="t">
            <a:normAutofit/>
          </a:bodyPr>
          <a:lstStyle/>
          <a:p>
            <a:r>
              <a:rPr lang="en-US" sz="3000" dirty="0"/>
              <a:t>METODOLOGÍA:</a:t>
            </a:r>
            <a:br>
              <a:rPr lang="en-US" sz="3000" dirty="0"/>
            </a:br>
            <a:r>
              <a:rPr lang="en-US" sz="3000" dirty="0" err="1"/>
              <a:t>Cascada</a:t>
            </a:r>
            <a:endParaRPr lang="en-US" sz="3000" dirty="0"/>
          </a:p>
        </p:txBody>
      </p:sp>
      <p:graphicFrame>
        <p:nvGraphicFramePr>
          <p:cNvPr id="5" name="Diagram 4">
            <a:extLst>
              <a:ext uri="{FF2B5EF4-FFF2-40B4-BE49-F238E27FC236}">
                <a16:creationId xmlns:a16="http://schemas.microsoft.com/office/drawing/2014/main" id="{002C6E89-0E1C-4665-814E-5A68CD7A92FA}"/>
              </a:ext>
            </a:extLst>
          </p:cNvPr>
          <p:cNvGraphicFramePr/>
          <p:nvPr>
            <p:extLst>
              <p:ext uri="{D42A27DB-BD31-4B8C-83A1-F6EECF244321}">
                <p14:modId xmlns:p14="http://schemas.microsoft.com/office/powerpoint/2010/main" val="3958376037"/>
              </p:ext>
            </p:extLst>
          </p:nvPr>
        </p:nvGraphicFramePr>
        <p:xfrm>
          <a:off x="5466523" y="1172818"/>
          <a:ext cx="5906328" cy="468664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24" name="Group 23">
            <a:extLst>
              <a:ext uri="{FF2B5EF4-FFF2-40B4-BE49-F238E27FC236}">
                <a16:creationId xmlns:a16="http://schemas.microsoft.com/office/drawing/2014/main" id="{CFC1BFF8-CE38-4BD8-8EF3-9A4AAB32213D}"/>
              </a:ext>
            </a:extLst>
          </p:cNvPr>
          <p:cNvGrpSpPr/>
          <p:nvPr/>
        </p:nvGrpSpPr>
        <p:grpSpPr>
          <a:xfrm>
            <a:off x="1090439" y="3373828"/>
            <a:ext cx="2046165" cy="1249323"/>
            <a:chOff x="984114" y="3094074"/>
            <a:chExt cx="2046165" cy="1249323"/>
          </a:xfrm>
        </p:grpSpPr>
        <p:cxnSp>
          <p:nvCxnSpPr>
            <p:cNvPr id="19" name="Connector: Curved 18">
              <a:extLst>
                <a:ext uri="{FF2B5EF4-FFF2-40B4-BE49-F238E27FC236}">
                  <a16:creationId xmlns:a16="http://schemas.microsoft.com/office/drawing/2014/main" id="{BF884548-2E7D-40C4-A719-615CDA06076A}"/>
                </a:ext>
              </a:extLst>
            </p:cNvPr>
            <p:cNvCxnSpPr>
              <a:cxnSpLocks/>
            </p:cNvCxnSpPr>
            <p:nvPr/>
          </p:nvCxnSpPr>
          <p:spPr>
            <a:xfrm>
              <a:off x="1031358" y="3094074"/>
              <a:ext cx="1998921" cy="669851"/>
            </a:xfrm>
            <a:prstGeom prst="curvedConnector3">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Connector: Curved 20">
              <a:extLst>
                <a:ext uri="{FF2B5EF4-FFF2-40B4-BE49-F238E27FC236}">
                  <a16:creationId xmlns:a16="http://schemas.microsoft.com/office/drawing/2014/main" id="{4F297F4F-E0BC-43BC-A146-86ED2EC1BB43}"/>
                </a:ext>
              </a:extLst>
            </p:cNvPr>
            <p:cNvCxnSpPr>
              <a:cxnSpLocks/>
            </p:cNvCxnSpPr>
            <p:nvPr/>
          </p:nvCxnSpPr>
          <p:spPr>
            <a:xfrm>
              <a:off x="1031357" y="3376834"/>
              <a:ext cx="1998921" cy="669851"/>
            </a:xfrm>
            <a:prstGeom prst="curvedConnector3">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 name="Connector: Curved 21">
              <a:extLst>
                <a:ext uri="{FF2B5EF4-FFF2-40B4-BE49-F238E27FC236}">
                  <a16:creationId xmlns:a16="http://schemas.microsoft.com/office/drawing/2014/main" id="{6746F32F-0CDB-42B4-B26A-CA9470F87F75}"/>
                </a:ext>
              </a:extLst>
            </p:cNvPr>
            <p:cNvCxnSpPr>
              <a:cxnSpLocks/>
            </p:cNvCxnSpPr>
            <p:nvPr/>
          </p:nvCxnSpPr>
          <p:spPr>
            <a:xfrm>
              <a:off x="984114" y="3673546"/>
              <a:ext cx="1998921" cy="669851"/>
            </a:xfrm>
            <a:prstGeom prst="curvedConnector3">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847278565"/>
      </p:ext>
    </p:extLst>
  </p:cSld>
  <p:clrMapOvr>
    <a:overrideClrMapping bg1="lt1" tx1="dk1" bg2="lt2" tx2="dk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148202-05DA-4124-A7FA-7B1609855BF4}"/>
              </a:ext>
            </a:extLst>
          </p:cNvPr>
          <p:cNvSpPr>
            <a:spLocks noGrp="1"/>
          </p:cNvSpPr>
          <p:nvPr>
            <p:ph type="title"/>
          </p:nvPr>
        </p:nvSpPr>
        <p:spPr>
          <a:xfrm>
            <a:off x="257107" y="0"/>
            <a:ext cx="10949609" cy="1559412"/>
          </a:xfrm>
        </p:spPr>
        <p:txBody>
          <a:bodyPr vert="horz" lIns="91440" tIns="45720" rIns="91440" bIns="45720" rtlCol="0" anchor="b">
            <a:normAutofit/>
          </a:bodyPr>
          <a:lstStyle/>
          <a:p>
            <a:pPr>
              <a:lnSpc>
                <a:spcPct val="90000"/>
              </a:lnSpc>
            </a:pPr>
            <a:r>
              <a:rPr lang="en-US" sz="3000" dirty="0"/>
              <a:t>INTRODUCCIÓN:</a:t>
            </a:r>
            <a:br>
              <a:rPr lang="en-US" sz="3000" dirty="0"/>
            </a:br>
            <a:r>
              <a:rPr lang="en-US" sz="3000" dirty="0" err="1"/>
              <a:t>Antecedentes</a:t>
            </a:r>
            <a:r>
              <a:rPr lang="en-US" sz="3000" dirty="0"/>
              <a:t> del </a:t>
            </a:r>
            <a:r>
              <a:rPr lang="en-US" sz="3000" dirty="0" err="1"/>
              <a:t>problema</a:t>
            </a:r>
            <a:r>
              <a:rPr lang="en-US" sz="3000" dirty="0"/>
              <a:t> general</a:t>
            </a:r>
          </a:p>
        </p:txBody>
      </p:sp>
      <p:sp>
        <p:nvSpPr>
          <p:cNvPr id="14" name="TextBox 13">
            <a:extLst>
              <a:ext uri="{FF2B5EF4-FFF2-40B4-BE49-F238E27FC236}">
                <a16:creationId xmlns:a16="http://schemas.microsoft.com/office/drawing/2014/main" id="{A6BF5EFF-CD4A-4DE5-A683-335AA3FF103B}"/>
              </a:ext>
            </a:extLst>
          </p:cNvPr>
          <p:cNvSpPr txBox="1"/>
          <p:nvPr/>
        </p:nvSpPr>
        <p:spPr>
          <a:xfrm>
            <a:off x="717112" y="1835662"/>
            <a:ext cx="6075179" cy="3632200"/>
          </a:xfrm>
          <a:prstGeom prst="rect">
            <a:avLst/>
          </a:prstGeom>
        </p:spPr>
        <p:txBody>
          <a:bodyPr vert="horz" lIns="91440" tIns="45720" rIns="91440" bIns="45720" rtlCol="0" anchor="ctr">
            <a:normAutofit/>
          </a:bodyPr>
          <a:lstStyle/>
          <a:p>
            <a:pPr marL="285750" indent="-285750">
              <a:spcBef>
                <a:spcPct val="20000"/>
              </a:spcBef>
              <a:spcAft>
                <a:spcPts val="600"/>
              </a:spcAft>
              <a:buClr>
                <a:schemeClr val="accent1"/>
              </a:buClr>
              <a:buFont typeface="Wingdings 2" charset="2"/>
              <a:buChar char=""/>
            </a:pPr>
            <a:r>
              <a:rPr lang="en-US" dirty="0"/>
              <a:t>De </a:t>
            </a:r>
            <a:r>
              <a:rPr lang="en-US" dirty="0" err="1"/>
              <a:t>acuerdo</a:t>
            </a:r>
            <a:r>
              <a:rPr lang="en-US" dirty="0"/>
              <a:t> a la </a:t>
            </a:r>
            <a:r>
              <a:rPr lang="en-US" dirty="0" err="1"/>
              <a:t>investigación</a:t>
            </a:r>
            <a:r>
              <a:rPr lang="en-US" dirty="0"/>
              <a:t> global de </a:t>
            </a:r>
            <a:r>
              <a:rPr lang="en-US" dirty="0" err="1"/>
              <a:t>factores</a:t>
            </a:r>
            <a:r>
              <a:rPr lang="en-US" dirty="0"/>
              <a:t> de </a:t>
            </a:r>
            <a:r>
              <a:rPr lang="en-US" dirty="0" err="1"/>
              <a:t>riesgos</a:t>
            </a:r>
            <a:r>
              <a:rPr lang="en-US" dirty="0"/>
              <a:t> (2017), 1,6 </a:t>
            </a:r>
            <a:r>
              <a:rPr lang="en-US" dirty="0" err="1"/>
              <a:t>Millones</a:t>
            </a:r>
            <a:r>
              <a:rPr lang="en-US" dirty="0"/>
              <a:t> de personas </a:t>
            </a:r>
            <a:r>
              <a:rPr lang="en-US" dirty="0" err="1"/>
              <a:t>mueren</a:t>
            </a:r>
            <a:r>
              <a:rPr lang="en-US" dirty="0"/>
              <a:t> al </a:t>
            </a:r>
            <a:r>
              <a:rPr lang="en-US" dirty="0" err="1"/>
              <a:t>año</a:t>
            </a:r>
            <a:r>
              <a:rPr lang="en-US" dirty="0"/>
              <a:t> por no </a:t>
            </a:r>
            <a:r>
              <a:rPr lang="en-US" dirty="0" err="1"/>
              <a:t>realizar</a:t>
            </a:r>
            <a:r>
              <a:rPr lang="en-US" dirty="0"/>
              <a:t> </a:t>
            </a:r>
            <a:r>
              <a:rPr lang="en-US" dirty="0" err="1"/>
              <a:t>Actividad</a:t>
            </a:r>
            <a:r>
              <a:rPr lang="en-US" dirty="0"/>
              <a:t> </a:t>
            </a:r>
            <a:r>
              <a:rPr lang="en-US" dirty="0" err="1"/>
              <a:t>Física</a:t>
            </a:r>
            <a:r>
              <a:rPr lang="en-US" dirty="0"/>
              <a:t>.</a:t>
            </a:r>
          </a:p>
          <a:p>
            <a:pPr marL="285750" indent="-285750">
              <a:spcBef>
                <a:spcPct val="20000"/>
              </a:spcBef>
              <a:spcAft>
                <a:spcPts val="600"/>
              </a:spcAft>
              <a:buClr>
                <a:schemeClr val="accent1"/>
              </a:buClr>
              <a:buFont typeface="Wingdings 2" charset="2"/>
              <a:buChar char=""/>
            </a:pPr>
            <a:endParaRPr lang="en-US" dirty="0"/>
          </a:p>
          <a:p>
            <a:pPr marL="285750" indent="-285750">
              <a:spcBef>
                <a:spcPct val="20000"/>
              </a:spcBef>
              <a:spcAft>
                <a:spcPts val="600"/>
              </a:spcAft>
              <a:buClr>
                <a:schemeClr val="accent1"/>
              </a:buClr>
              <a:buFont typeface="Wingdings 2" charset="2"/>
              <a:buChar char=""/>
            </a:pPr>
            <a:r>
              <a:rPr lang="en-US" dirty="0" err="1"/>
              <a:t>En</a:t>
            </a:r>
            <a:r>
              <a:rPr lang="en-US" dirty="0"/>
              <a:t> el </a:t>
            </a:r>
            <a:r>
              <a:rPr lang="en-US" dirty="0" err="1"/>
              <a:t>año</a:t>
            </a:r>
            <a:r>
              <a:rPr lang="en-US" dirty="0"/>
              <a:t> 2006, se </a:t>
            </a:r>
            <a:r>
              <a:rPr lang="en-US" dirty="0" err="1"/>
              <a:t>encontró</a:t>
            </a:r>
            <a:r>
              <a:rPr lang="en-US" dirty="0"/>
              <a:t> que </a:t>
            </a:r>
            <a:r>
              <a:rPr lang="en-US" dirty="0" err="1"/>
              <a:t>aproximadamente</a:t>
            </a:r>
            <a:r>
              <a:rPr lang="en-US" dirty="0"/>
              <a:t> 3 de 10 </a:t>
            </a:r>
            <a:r>
              <a:rPr lang="en-US" dirty="0" err="1"/>
              <a:t>guatemaltecos</a:t>
            </a:r>
            <a:r>
              <a:rPr lang="en-US" dirty="0"/>
              <a:t> </a:t>
            </a:r>
            <a:r>
              <a:rPr lang="en-US" dirty="0" err="1"/>
              <a:t>presenta</a:t>
            </a:r>
            <a:r>
              <a:rPr lang="en-US" dirty="0"/>
              <a:t> </a:t>
            </a:r>
            <a:r>
              <a:rPr lang="en-US" dirty="0" err="1"/>
              <a:t>sedentarismo</a:t>
            </a:r>
            <a:r>
              <a:rPr lang="en-US" dirty="0"/>
              <a:t>, </a:t>
            </a:r>
            <a:r>
              <a:rPr lang="en-US" dirty="0" err="1"/>
              <a:t>debido</a:t>
            </a:r>
            <a:r>
              <a:rPr lang="en-US" dirty="0"/>
              <a:t> que no </a:t>
            </a:r>
            <a:r>
              <a:rPr lang="en-US" dirty="0" err="1"/>
              <a:t>realizar</a:t>
            </a:r>
            <a:r>
              <a:rPr lang="en-US" dirty="0"/>
              <a:t> la </a:t>
            </a:r>
            <a:r>
              <a:rPr lang="en-US" dirty="0" err="1"/>
              <a:t>actividad</a:t>
            </a:r>
            <a:r>
              <a:rPr lang="en-US" dirty="0"/>
              <a:t> </a:t>
            </a:r>
            <a:r>
              <a:rPr lang="en-US" dirty="0" err="1"/>
              <a:t>física</a:t>
            </a:r>
            <a:r>
              <a:rPr lang="en-US" dirty="0"/>
              <a:t> </a:t>
            </a:r>
            <a:r>
              <a:rPr lang="en-US" dirty="0" err="1"/>
              <a:t>necesaria</a:t>
            </a:r>
            <a:r>
              <a:rPr lang="en-US" dirty="0"/>
              <a:t>.</a:t>
            </a:r>
          </a:p>
        </p:txBody>
      </p:sp>
      <p:pic>
        <p:nvPicPr>
          <p:cNvPr id="13" name="Graphic 12" descr="Upward trend">
            <a:extLst>
              <a:ext uri="{FF2B5EF4-FFF2-40B4-BE49-F238E27FC236}">
                <a16:creationId xmlns:a16="http://schemas.microsoft.com/office/drawing/2014/main" id="{3D5935EB-1993-4698-A177-5235A2FED7D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245815" y="1926226"/>
            <a:ext cx="1559412" cy="1559412"/>
          </a:xfrm>
          <a:prstGeom prst="rect">
            <a:avLst/>
          </a:prstGeom>
        </p:spPr>
      </p:pic>
      <p:pic>
        <p:nvPicPr>
          <p:cNvPr id="7" name="Graphic 6" descr="Skull">
            <a:extLst>
              <a:ext uri="{FF2B5EF4-FFF2-40B4-BE49-F238E27FC236}">
                <a16:creationId xmlns:a16="http://schemas.microsoft.com/office/drawing/2014/main" id="{6E07ACB8-3270-4B17-9978-968C54B73E3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245815" y="3651762"/>
            <a:ext cx="1559412" cy="1559412"/>
          </a:xfrm>
          <a:prstGeom prst="rect">
            <a:avLst/>
          </a:prstGeom>
        </p:spPr>
      </p:pic>
      <p:sp>
        <p:nvSpPr>
          <p:cNvPr id="9" name="TextBox 8">
            <a:extLst>
              <a:ext uri="{FF2B5EF4-FFF2-40B4-BE49-F238E27FC236}">
                <a16:creationId xmlns:a16="http://schemas.microsoft.com/office/drawing/2014/main" id="{AFD2657B-A838-4EBF-A087-42096A615857}"/>
              </a:ext>
            </a:extLst>
          </p:cNvPr>
          <p:cNvSpPr txBox="1"/>
          <p:nvPr/>
        </p:nvSpPr>
        <p:spPr>
          <a:xfrm>
            <a:off x="257107" y="5638160"/>
            <a:ext cx="11427202" cy="900246"/>
          </a:xfrm>
          <a:prstGeom prst="rect">
            <a:avLst/>
          </a:prstGeom>
          <a:noFill/>
        </p:spPr>
        <p:txBody>
          <a:bodyPr wrap="square" rtlCol="0">
            <a:spAutoFit/>
          </a:bodyPr>
          <a:lstStyle/>
          <a:p>
            <a:r>
              <a:rPr lang="es-ES" sz="1050" dirty="0"/>
              <a:t>Fuentes: </a:t>
            </a:r>
          </a:p>
          <a:p>
            <a:pPr marL="285750" indent="-285750">
              <a:buFont typeface="Arial" panose="020B0604020202020204" pitchFamily="34" charset="0"/>
              <a:buChar char="•"/>
            </a:pPr>
            <a:r>
              <a:rPr lang="es-ES" sz="1050" dirty="0"/>
              <a:t>GDB 2016 </a:t>
            </a:r>
            <a:r>
              <a:rPr lang="es-ES" sz="1050" dirty="0" err="1"/>
              <a:t>risk</a:t>
            </a:r>
            <a:r>
              <a:rPr lang="es-ES" sz="1050" dirty="0"/>
              <a:t> </a:t>
            </a:r>
            <a:r>
              <a:rPr lang="es-ES" sz="1050" dirty="0" err="1"/>
              <a:t>factors</a:t>
            </a:r>
            <a:r>
              <a:rPr lang="es-ES" sz="1050" dirty="0"/>
              <a:t> </a:t>
            </a:r>
            <a:r>
              <a:rPr lang="es-ES" sz="1050" dirty="0" err="1"/>
              <a:t>collaborators</a:t>
            </a:r>
            <a:r>
              <a:rPr lang="es-ES" sz="1050" dirty="0"/>
              <a:t>. Global, regional, and </a:t>
            </a:r>
            <a:r>
              <a:rPr lang="es-ES" sz="1050" dirty="0" err="1"/>
              <a:t>national</a:t>
            </a:r>
            <a:r>
              <a:rPr lang="es-ES" sz="1050" dirty="0"/>
              <a:t> </a:t>
            </a:r>
            <a:r>
              <a:rPr lang="es-ES" sz="1050" dirty="0" err="1"/>
              <a:t>comparative</a:t>
            </a:r>
            <a:r>
              <a:rPr lang="es-ES" sz="1050" dirty="0"/>
              <a:t> </a:t>
            </a:r>
            <a:r>
              <a:rPr lang="es-ES" sz="1050" dirty="0" err="1"/>
              <a:t>risk</a:t>
            </a:r>
            <a:r>
              <a:rPr lang="es-ES" sz="1050" dirty="0"/>
              <a:t> </a:t>
            </a:r>
            <a:r>
              <a:rPr lang="es-ES" sz="1050" dirty="0" err="1"/>
              <a:t>assessment</a:t>
            </a:r>
            <a:r>
              <a:rPr lang="es-ES" sz="1050" dirty="0"/>
              <a:t> </a:t>
            </a:r>
            <a:r>
              <a:rPr lang="es-ES" sz="1050" dirty="0" err="1"/>
              <a:t>of</a:t>
            </a:r>
            <a:r>
              <a:rPr lang="es-ES" sz="1050" dirty="0"/>
              <a:t> 84 </a:t>
            </a:r>
            <a:r>
              <a:rPr lang="es-ES" sz="1050" dirty="0" err="1"/>
              <a:t>behavioural</a:t>
            </a:r>
            <a:r>
              <a:rPr lang="es-ES" sz="1050" dirty="0"/>
              <a:t>, </a:t>
            </a:r>
            <a:r>
              <a:rPr lang="es-ES" sz="1050" dirty="0" err="1"/>
              <a:t>environmental</a:t>
            </a:r>
            <a:r>
              <a:rPr lang="es-ES" sz="1050" dirty="0"/>
              <a:t> and </a:t>
            </a:r>
            <a:r>
              <a:rPr lang="es-ES" sz="1050" dirty="0" err="1"/>
              <a:t>occupational</a:t>
            </a:r>
            <a:r>
              <a:rPr lang="es-ES" sz="1050" dirty="0"/>
              <a:t>, and </a:t>
            </a:r>
            <a:r>
              <a:rPr lang="es-ES" sz="1050" dirty="0" err="1"/>
              <a:t>metabolic</a:t>
            </a:r>
            <a:r>
              <a:rPr lang="es-ES" sz="1050" dirty="0"/>
              <a:t> </a:t>
            </a:r>
            <a:r>
              <a:rPr lang="es-ES" sz="1050" dirty="0" err="1"/>
              <a:t>risks</a:t>
            </a:r>
            <a:r>
              <a:rPr lang="es-ES" sz="1050" dirty="0"/>
              <a:t> </a:t>
            </a:r>
            <a:r>
              <a:rPr lang="es-ES" sz="1050" dirty="0" err="1"/>
              <a:t>or</a:t>
            </a:r>
            <a:r>
              <a:rPr lang="es-ES" sz="1050" dirty="0"/>
              <a:t> </a:t>
            </a:r>
            <a:r>
              <a:rPr lang="es-ES" sz="1050" dirty="0" err="1"/>
              <a:t>clusters</a:t>
            </a:r>
            <a:r>
              <a:rPr lang="es-ES" sz="1050" dirty="0"/>
              <a:t> </a:t>
            </a:r>
            <a:r>
              <a:rPr lang="es-ES" sz="1050" dirty="0" err="1"/>
              <a:t>of</a:t>
            </a:r>
            <a:r>
              <a:rPr lang="es-ES" sz="1050" dirty="0"/>
              <a:t> </a:t>
            </a:r>
            <a:r>
              <a:rPr lang="es-ES" sz="1050" dirty="0" err="1"/>
              <a:t>risks</a:t>
            </a:r>
            <a:r>
              <a:rPr lang="es-ES" sz="1050" dirty="0"/>
              <a:t> (2017).</a:t>
            </a:r>
          </a:p>
          <a:p>
            <a:pPr marL="285750" indent="-285750">
              <a:buFont typeface="Arial" panose="020B0604020202020204" pitchFamily="34" charset="0"/>
              <a:buChar char="•"/>
            </a:pPr>
            <a:r>
              <a:rPr lang="es-ES" sz="1050" dirty="0"/>
              <a:t>Organización panamericana de la salud iniciativa centroamericana de diabetes encuesta de diabetes, hipertensión y factores de riesgo de enfermedades crónicas (2006).</a:t>
            </a:r>
          </a:p>
        </p:txBody>
      </p:sp>
      <p:cxnSp>
        <p:nvCxnSpPr>
          <p:cNvPr id="4" name="Straight Connector 3">
            <a:extLst>
              <a:ext uri="{FF2B5EF4-FFF2-40B4-BE49-F238E27FC236}">
                <a16:creationId xmlns:a16="http://schemas.microsoft.com/office/drawing/2014/main" id="{88F1FE0F-6668-4F36-8AEB-22F6A2628951}"/>
              </a:ext>
            </a:extLst>
          </p:cNvPr>
          <p:cNvCxnSpPr/>
          <p:nvPr/>
        </p:nvCxnSpPr>
        <p:spPr>
          <a:xfrm>
            <a:off x="257107" y="5467862"/>
            <a:ext cx="1142720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479203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0D49DB-8F7D-45B4-A6AC-D747FEDF053F}"/>
              </a:ext>
            </a:extLst>
          </p:cNvPr>
          <p:cNvSpPr>
            <a:spLocks noGrp="1"/>
          </p:cNvSpPr>
          <p:nvPr>
            <p:ph type="title"/>
          </p:nvPr>
        </p:nvSpPr>
        <p:spPr>
          <a:xfrm>
            <a:off x="810000" y="470338"/>
            <a:ext cx="10571998" cy="970450"/>
          </a:xfrm>
        </p:spPr>
        <p:txBody>
          <a:bodyPr/>
          <a:lstStyle/>
          <a:p>
            <a:r>
              <a:rPr lang="es-ES" sz="3000"/>
              <a:t>METODOLOGÍA:</a:t>
            </a:r>
            <a:br>
              <a:rPr lang="es-ES" sz="3000"/>
            </a:br>
            <a:r>
              <a:rPr lang="es-ES" sz="3000"/>
              <a:t>Selección de movimiento</a:t>
            </a:r>
            <a:endParaRPr lang="es-ES" sz="3000" dirty="0"/>
          </a:p>
        </p:txBody>
      </p:sp>
      <p:pic>
        <p:nvPicPr>
          <p:cNvPr id="4" name="Graphic 3" descr="Eye">
            <a:extLst>
              <a:ext uri="{FF2B5EF4-FFF2-40B4-BE49-F238E27FC236}">
                <a16:creationId xmlns:a16="http://schemas.microsoft.com/office/drawing/2014/main" id="{660E70D3-AD02-40E1-8263-9FC5A372703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335029" y="118574"/>
            <a:ext cx="1627678" cy="1627678"/>
          </a:xfrm>
          <a:prstGeom prst="rect">
            <a:avLst/>
          </a:prstGeom>
        </p:spPr>
      </p:pic>
      <p:pic>
        <p:nvPicPr>
          <p:cNvPr id="6" name="Picture 5" descr="A group of people in a park&#10;&#10;Description automatically generated">
            <a:extLst>
              <a:ext uri="{FF2B5EF4-FFF2-40B4-BE49-F238E27FC236}">
                <a16:creationId xmlns:a16="http://schemas.microsoft.com/office/drawing/2014/main" id="{A6B30925-A05E-4676-9E11-4F2BEC9E088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1886673"/>
            <a:ext cx="6628436" cy="4971327"/>
          </a:xfrm>
          <a:prstGeom prst="rect">
            <a:avLst/>
          </a:prstGeom>
        </p:spPr>
      </p:pic>
      <p:pic>
        <p:nvPicPr>
          <p:cNvPr id="8" name="Picture 7" descr="A group of people standing in a train station&#10;&#10;Description automatically generated">
            <a:extLst>
              <a:ext uri="{FF2B5EF4-FFF2-40B4-BE49-F238E27FC236}">
                <a16:creationId xmlns:a16="http://schemas.microsoft.com/office/drawing/2014/main" id="{8DF09709-E102-47CE-B016-E99F00F6082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63564" y="1886673"/>
            <a:ext cx="6628436" cy="4971327"/>
          </a:xfrm>
          <a:prstGeom prst="rect">
            <a:avLst/>
          </a:prstGeom>
        </p:spPr>
      </p:pic>
      <p:sp>
        <p:nvSpPr>
          <p:cNvPr id="9" name="TextBox 8">
            <a:extLst>
              <a:ext uri="{FF2B5EF4-FFF2-40B4-BE49-F238E27FC236}">
                <a16:creationId xmlns:a16="http://schemas.microsoft.com/office/drawing/2014/main" id="{BEC36AF8-72EE-468F-9E99-D37CEF9D381D}"/>
              </a:ext>
            </a:extLst>
          </p:cNvPr>
          <p:cNvSpPr txBox="1"/>
          <p:nvPr/>
        </p:nvSpPr>
        <p:spPr>
          <a:xfrm>
            <a:off x="1312158" y="6064496"/>
            <a:ext cx="2376667" cy="6463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es-ES" b="1" dirty="0"/>
              <a:t>Ejercicios de calentamiento</a:t>
            </a:r>
          </a:p>
        </p:txBody>
      </p:sp>
      <p:sp>
        <p:nvSpPr>
          <p:cNvPr id="19" name="TextBox 18">
            <a:extLst>
              <a:ext uri="{FF2B5EF4-FFF2-40B4-BE49-F238E27FC236}">
                <a16:creationId xmlns:a16="http://schemas.microsoft.com/office/drawing/2014/main" id="{0B35CED5-C4CC-4676-AA96-75CCDC38C84C}"/>
              </a:ext>
            </a:extLst>
          </p:cNvPr>
          <p:cNvSpPr txBox="1"/>
          <p:nvPr/>
        </p:nvSpPr>
        <p:spPr>
          <a:xfrm>
            <a:off x="7960534" y="6064496"/>
            <a:ext cx="2376667" cy="6463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es-ES" b="1" dirty="0"/>
              <a:t>Movimientos de enseñanza</a:t>
            </a:r>
          </a:p>
        </p:txBody>
      </p:sp>
    </p:spTree>
    <p:extLst>
      <p:ext uri="{BB962C8B-B14F-4D97-AF65-F5344CB8AC3E}">
        <p14:creationId xmlns:p14="http://schemas.microsoft.com/office/powerpoint/2010/main" val="7015100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4BDF64-77D2-4059-BF4C-396CCC7174E0}"/>
              </a:ext>
            </a:extLst>
          </p:cNvPr>
          <p:cNvSpPr>
            <a:spLocks noGrp="1"/>
          </p:cNvSpPr>
          <p:nvPr>
            <p:ph type="title"/>
          </p:nvPr>
        </p:nvSpPr>
        <p:spPr>
          <a:xfrm>
            <a:off x="709641" y="624958"/>
            <a:ext cx="3494168" cy="970450"/>
          </a:xfrm>
        </p:spPr>
        <p:txBody>
          <a:bodyPr/>
          <a:lstStyle/>
          <a:p>
            <a:r>
              <a:rPr lang="es-ES" sz="3000" dirty="0"/>
              <a:t>METODOLOGÍA:</a:t>
            </a:r>
            <a:br>
              <a:rPr lang="es-ES" sz="3000" dirty="0"/>
            </a:br>
            <a:r>
              <a:rPr lang="es-ES" sz="3000" dirty="0"/>
              <a:t>Toma de datos</a:t>
            </a:r>
          </a:p>
        </p:txBody>
      </p:sp>
      <p:pic>
        <p:nvPicPr>
          <p:cNvPr id="4" name="Picture 3" descr="A group of people standing in front of a building&#10;&#10;Description automatically generated">
            <a:extLst>
              <a:ext uri="{FF2B5EF4-FFF2-40B4-BE49-F238E27FC236}">
                <a16:creationId xmlns:a16="http://schemas.microsoft.com/office/drawing/2014/main" id="{435101A4-175A-4FD8-AA3D-97B4FCA431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898248"/>
            <a:ext cx="6613003" cy="4959752"/>
          </a:xfrm>
          <a:prstGeom prst="rect">
            <a:avLst/>
          </a:prstGeom>
        </p:spPr>
      </p:pic>
      <p:pic>
        <p:nvPicPr>
          <p:cNvPr id="6" name="Picture 5" descr="A picture containing indoor, building, computer, sitting&#10;&#10;Description automatically generated">
            <a:extLst>
              <a:ext uri="{FF2B5EF4-FFF2-40B4-BE49-F238E27FC236}">
                <a16:creationId xmlns:a16="http://schemas.microsoft.com/office/drawing/2014/main" id="{17130338-2C0B-4ADC-BE9F-B014A5CD53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6922623" y="1588625"/>
            <a:ext cx="4959751" cy="5579000"/>
          </a:xfrm>
          <a:prstGeom prst="rect">
            <a:avLst/>
          </a:prstGeom>
        </p:spPr>
      </p:pic>
      <p:pic>
        <p:nvPicPr>
          <p:cNvPr id="8" name="Graphic 7" descr="Research">
            <a:extLst>
              <a:ext uri="{FF2B5EF4-FFF2-40B4-BE49-F238E27FC236}">
                <a16:creationId xmlns:a16="http://schemas.microsoft.com/office/drawing/2014/main" id="{4B72BFC7-4D35-4B72-B0CD-9DDD9A3570D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738108" y="84819"/>
            <a:ext cx="1734946" cy="1734946"/>
          </a:xfrm>
          <a:prstGeom prst="rect">
            <a:avLst/>
          </a:prstGeom>
        </p:spPr>
      </p:pic>
      <p:pic>
        <p:nvPicPr>
          <p:cNvPr id="9" name="Graphic 8" descr="Video camera">
            <a:extLst>
              <a:ext uri="{FF2B5EF4-FFF2-40B4-BE49-F238E27FC236}">
                <a16:creationId xmlns:a16="http://schemas.microsoft.com/office/drawing/2014/main" id="{2B8F258D-AB55-41AA-8A5A-5BB02C951A4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147301" y="150633"/>
            <a:ext cx="1747615" cy="1747615"/>
          </a:xfrm>
          <a:prstGeom prst="rect">
            <a:avLst/>
          </a:prstGeom>
        </p:spPr>
      </p:pic>
    </p:spTree>
    <p:extLst>
      <p:ext uri="{BB962C8B-B14F-4D97-AF65-F5344CB8AC3E}">
        <p14:creationId xmlns:p14="http://schemas.microsoft.com/office/powerpoint/2010/main" val="11685986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86DDBA57-D1F9-4B49-A5A6-83A454FCCB72}"/>
              </a:ext>
            </a:extLst>
          </p:cNvPr>
          <p:cNvGraphicFramePr>
            <a:graphicFrameLocks noGrp="1"/>
          </p:cNvGraphicFramePr>
          <p:nvPr>
            <p:extLst>
              <p:ext uri="{D42A27DB-BD31-4B8C-83A1-F6EECF244321}">
                <p14:modId xmlns:p14="http://schemas.microsoft.com/office/powerpoint/2010/main" val="2139244277"/>
              </p:ext>
            </p:extLst>
          </p:nvPr>
        </p:nvGraphicFramePr>
        <p:xfrm>
          <a:off x="379779" y="2465531"/>
          <a:ext cx="5240671" cy="1280160"/>
        </p:xfrm>
        <a:graphic>
          <a:graphicData uri="http://schemas.openxmlformats.org/drawingml/2006/table">
            <a:tbl>
              <a:tblPr firstRow="1" bandRow="1">
                <a:tableStyleId>{5C22544A-7EE6-4342-B048-85BDC9FD1C3A}</a:tableStyleId>
              </a:tblPr>
              <a:tblGrid>
                <a:gridCol w="1617739">
                  <a:extLst>
                    <a:ext uri="{9D8B030D-6E8A-4147-A177-3AD203B41FA5}">
                      <a16:colId xmlns:a16="http://schemas.microsoft.com/office/drawing/2014/main" val="2780330558"/>
                    </a:ext>
                  </a:extLst>
                </a:gridCol>
                <a:gridCol w="973663">
                  <a:extLst>
                    <a:ext uri="{9D8B030D-6E8A-4147-A177-3AD203B41FA5}">
                      <a16:colId xmlns:a16="http://schemas.microsoft.com/office/drawing/2014/main" val="2276750975"/>
                    </a:ext>
                  </a:extLst>
                </a:gridCol>
                <a:gridCol w="917055">
                  <a:extLst>
                    <a:ext uri="{9D8B030D-6E8A-4147-A177-3AD203B41FA5}">
                      <a16:colId xmlns:a16="http://schemas.microsoft.com/office/drawing/2014/main" val="1473180904"/>
                    </a:ext>
                  </a:extLst>
                </a:gridCol>
                <a:gridCol w="1732214">
                  <a:extLst>
                    <a:ext uri="{9D8B030D-6E8A-4147-A177-3AD203B41FA5}">
                      <a16:colId xmlns:a16="http://schemas.microsoft.com/office/drawing/2014/main" val="2725663997"/>
                    </a:ext>
                  </a:extLst>
                </a:gridCol>
              </a:tblGrid>
              <a:tr h="370840">
                <a:tc>
                  <a:txBody>
                    <a:bodyPr/>
                    <a:lstStyle/>
                    <a:p>
                      <a:pPr algn="ctr"/>
                      <a:r>
                        <a:rPr lang="es-ES" dirty="0"/>
                        <a:t>Movimiento</a:t>
                      </a:r>
                    </a:p>
                  </a:txBody>
                  <a:tcPr/>
                </a:tc>
                <a:tc>
                  <a:txBody>
                    <a:bodyPr/>
                    <a:lstStyle/>
                    <a:p>
                      <a:pPr algn="ctr"/>
                      <a:r>
                        <a:rPr lang="es-ES" dirty="0"/>
                        <a:t>Pasos</a:t>
                      </a:r>
                    </a:p>
                  </a:txBody>
                  <a:tcPr/>
                </a:tc>
                <a:tc>
                  <a:txBody>
                    <a:bodyPr/>
                    <a:lstStyle/>
                    <a:p>
                      <a:pPr algn="ctr"/>
                      <a:r>
                        <a:rPr lang="es-ES" dirty="0"/>
                        <a:t>Offset</a:t>
                      </a:r>
                    </a:p>
                  </a:txBody>
                  <a:tcPr/>
                </a:tc>
                <a:tc>
                  <a:txBody>
                    <a:bodyPr/>
                    <a:lstStyle/>
                    <a:p>
                      <a:pPr algn="ctr"/>
                      <a:r>
                        <a:rPr lang="es-ES" dirty="0"/>
                        <a:t>Valor de</a:t>
                      </a:r>
                    </a:p>
                    <a:p>
                      <a:pPr algn="ctr"/>
                      <a:r>
                        <a:rPr lang="es-ES" dirty="0"/>
                        <a:t>Identificación</a:t>
                      </a:r>
                    </a:p>
                  </a:txBody>
                  <a:tcPr/>
                </a:tc>
                <a:extLst>
                  <a:ext uri="{0D108BD9-81ED-4DB2-BD59-A6C34878D82A}">
                    <a16:rowId xmlns:a16="http://schemas.microsoft.com/office/drawing/2014/main" val="3320292112"/>
                  </a:ext>
                </a:extLst>
              </a:tr>
              <a:tr h="370840">
                <a:tc>
                  <a:txBody>
                    <a:bodyPr/>
                    <a:lstStyle/>
                    <a:p>
                      <a:pPr algn="ctr"/>
                      <a:r>
                        <a:rPr lang="es-ES" dirty="0"/>
                        <a:t>Jumping </a:t>
                      </a:r>
                    </a:p>
                    <a:p>
                      <a:pPr algn="ctr"/>
                      <a:r>
                        <a:rPr lang="es-ES" dirty="0" err="1"/>
                        <a:t>Jacks</a:t>
                      </a:r>
                      <a:endParaRPr lang="es-ES" dirty="0"/>
                    </a:p>
                  </a:txBody>
                  <a:tcPr/>
                </a:tc>
                <a:tc>
                  <a:txBody>
                    <a:bodyPr/>
                    <a:lstStyle/>
                    <a:p>
                      <a:pPr algn="ctr"/>
                      <a:r>
                        <a:rPr lang="es-ES" dirty="0"/>
                        <a:t>3</a:t>
                      </a:r>
                    </a:p>
                  </a:txBody>
                  <a:tcPr/>
                </a:tc>
                <a:tc>
                  <a:txBody>
                    <a:bodyPr/>
                    <a:lstStyle/>
                    <a:p>
                      <a:pPr algn="ctr"/>
                      <a:r>
                        <a:rPr lang="es-ES" dirty="0"/>
                        <a:t>½=0,5</a:t>
                      </a:r>
                    </a:p>
                  </a:txBody>
                  <a:tcPr/>
                </a:tc>
                <a:tc>
                  <a:txBody>
                    <a:bodyPr/>
                    <a:lstStyle/>
                    <a:p>
                      <a:pPr algn="ctr"/>
                      <a:r>
                        <a:rPr lang="es-ES" dirty="0"/>
                        <a:t>1/3=0,33</a:t>
                      </a:r>
                    </a:p>
                  </a:txBody>
                  <a:tcPr/>
                </a:tc>
                <a:extLst>
                  <a:ext uri="{0D108BD9-81ED-4DB2-BD59-A6C34878D82A}">
                    <a16:rowId xmlns:a16="http://schemas.microsoft.com/office/drawing/2014/main" val="379166439"/>
                  </a:ext>
                </a:extLst>
              </a:tr>
            </a:tbl>
          </a:graphicData>
        </a:graphic>
      </p:graphicFrame>
      <p:graphicFrame>
        <p:nvGraphicFramePr>
          <p:cNvPr id="5" name="Table 5">
            <a:extLst>
              <a:ext uri="{FF2B5EF4-FFF2-40B4-BE49-F238E27FC236}">
                <a16:creationId xmlns:a16="http://schemas.microsoft.com/office/drawing/2014/main" id="{4169881F-19B9-4B90-999E-A997CDC9E194}"/>
              </a:ext>
            </a:extLst>
          </p:cNvPr>
          <p:cNvGraphicFramePr>
            <a:graphicFrameLocks noGrp="1"/>
          </p:cNvGraphicFramePr>
          <p:nvPr>
            <p:extLst>
              <p:ext uri="{D42A27DB-BD31-4B8C-83A1-F6EECF244321}">
                <p14:modId xmlns:p14="http://schemas.microsoft.com/office/powerpoint/2010/main" val="4250360986"/>
              </p:ext>
            </p:extLst>
          </p:nvPr>
        </p:nvGraphicFramePr>
        <p:xfrm>
          <a:off x="379780" y="4069080"/>
          <a:ext cx="5240671" cy="2130528"/>
        </p:xfrm>
        <a:graphic>
          <a:graphicData uri="http://schemas.openxmlformats.org/drawingml/2006/table">
            <a:tbl>
              <a:tblPr firstRow="1" bandRow="1">
                <a:tableStyleId>{69CF1AB2-1976-4502-BF36-3FF5EA218861}</a:tableStyleId>
              </a:tblPr>
              <a:tblGrid>
                <a:gridCol w="849425">
                  <a:extLst>
                    <a:ext uri="{9D8B030D-6E8A-4147-A177-3AD203B41FA5}">
                      <a16:colId xmlns:a16="http://schemas.microsoft.com/office/drawing/2014/main" val="417054149"/>
                    </a:ext>
                  </a:extLst>
                </a:gridCol>
                <a:gridCol w="1148316">
                  <a:extLst>
                    <a:ext uri="{9D8B030D-6E8A-4147-A177-3AD203B41FA5}">
                      <a16:colId xmlns:a16="http://schemas.microsoft.com/office/drawing/2014/main" val="1597535396"/>
                    </a:ext>
                  </a:extLst>
                </a:gridCol>
                <a:gridCol w="1520456">
                  <a:extLst>
                    <a:ext uri="{9D8B030D-6E8A-4147-A177-3AD203B41FA5}">
                      <a16:colId xmlns:a16="http://schemas.microsoft.com/office/drawing/2014/main" val="333792490"/>
                    </a:ext>
                  </a:extLst>
                </a:gridCol>
                <a:gridCol w="1722474">
                  <a:extLst>
                    <a:ext uri="{9D8B030D-6E8A-4147-A177-3AD203B41FA5}">
                      <a16:colId xmlns:a16="http://schemas.microsoft.com/office/drawing/2014/main" val="873684515"/>
                    </a:ext>
                  </a:extLst>
                </a:gridCol>
              </a:tblGrid>
              <a:tr h="332957">
                <a:tc gridSpan="2">
                  <a:txBody>
                    <a:bodyPr/>
                    <a:lstStyle/>
                    <a:p>
                      <a:pPr algn="ctr"/>
                      <a:r>
                        <a:rPr lang="es-ES" dirty="0"/>
                        <a:t>Detalle del  paso</a:t>
                      </a:r>
                    </a:p>
                  </a:txBody>
                  <a:tcPr/>
                </a:tc>
                <a:tc hMerge="1">
                  <a:txBody>
                    <a:bodyPr/>
                    <a:lstStyle/>
                    <a:p>
                      <a:endParaRPr lang="es-ES" dirty="0"/>
                    </a:p>
                  </a:txBody>
                  <a:tcPr/>
                </a:tc>
                <a:tc gridSpan="2">
                  <a:txBody>
                    <a:bodyPr/>
                    <a:lstStyle/>
                    <a:p>
                      <a:pPr algn="ctr"/>
                      <a:r>
                        <a:rPr lang="es-ES" dirty="0"/>
                        <a:t>Rangos de identificación</a:t>
                      </a:r>
                    </a:p>
                  </a:txBody>
                  <a:tcPr/>
                </a:tc>
                <a:tc hMerge="1">
                  <a:txBody>
                    <a:bodyPr/>
                    <a:lstStyle/>
                    <a:p>
                      <a:endParaRPr lang="es-ES" dirty="0"/>
                    </a:p>
                  </a:txBody>
                  <a:tcPr/>
                </a:tc>
                <a:extLst>
                  <a:ext uri="{0D108BD9-81ED-4DB2-BD59-A6C34878D82A}">
                    <a16:rowId xmlns:a16="http://schemas.microsoft.com/office/drawing/2014/main" val="1141664661"/>
                  </a:ext>
                </a:extLst>
              </a:tr>
              <a:tr h="332957">
                <a:tc>
                  <a:txBody>
                    <a:bodyPr/>
                    <a:lstStyle/>
                    <a:p>
                      <a:pPr algn="ctr"/>
                      <a:r>
                        <a:rPr lang="es-ES" b="1" dirty="0"/>
                        <a:t>Paso</a:t>
                      </a:r>
                    </a:p>
                  </a:txBody>
                  <a:tcPr/>
                </a:tc>
                <a:tc>
                  <a:txBody>
                    <a:bodyPr/>
                    <a:lstStyle/>
                    <a:p>
                      <a:pPr algn="ctr"/>
                      <a:r>
                        <a:rPr lang="es-ES" b="1" dirty="0"/>
                        <a:t>Etiqueta</a:t>
                      </a:r>
                    </a:p>
                  </a:txBody>
                  <a:tcPr/>
                </a:tc>
                <a:tc>
                  <a:txBody>
                    <a:bodyPr/>
                    <a:lstStyle/>
                    <a:p>
                      <a:pPr algn="ctr"/>
                      <a:r>
                        <a:rPr lang="es-ES" b="1" dirty="0"/>
                        <a:t>Inferior</a:t>
                      </a:r>
                    </a:p>
                  </a:txBody>
                  <a:tcPr/>
                </a:tc>
                <a:tc>
                  <a:txBody>
                    <a:bodyPr/>
                    <a:lstStyle/>
                    <a:p>
                      <a:pPr algn="ctr"/>
                      <a:r>
                        <a:rPr lang="es-ES" b="1" dirty="0"/>
                        <a:t>Superior</a:t>
                      </a:r>
                    </a:p>
                  </a:txBody>
                  <a:tcPr/>
                </a:tc>
                <a:extLst>
                  <a:ext uri="{0D108BD9-81ED-4DB2-BD59-A6C34878D82A}">
                    <a16:rowId xmlns:a16="http://schemas.microsoft.com/office/drawing/2014/main" val="2684704074"/>
                  </a:ext>
                </a:extLst>
              </a:tr>
              <a:tr h="370840">
                <a:tc>
                  <a:txBody>
                    <a:bodyPr/>
                    <a:lstStyle/>
                    <a:p>
                      <a:pPr algn="ctr"/>
                      <a:r>
                        <a:rPr lang="es-ES" dirty="0"/>
                        <a:t>1</a:t>
                      </a:r>
                    </a:p>
                  </a:txBody>
                  <a:tcPr/>
                </a:tc>
                <a:tc>
                  <a:txBody>
                    <a:bodyPr/>
                    <a:lstStyle/>
                    <a:p>
                      <a:pPr algn="ctr"/>
                      <a:r>
                        <a:rPr lang="es-ES" dirty="0"/>
                        <a:t>0</a:t>
                      </a:r>
                    </a:p>
                  </a:txBody>
                  <a:tcPr/>
                </a:tc>
                <a:tc>
                  <a:txBody>
                    <a:bodyPr/>
                    <a:lstStyle/>
                    <a:p>
                      <a:pPr algn="ctr"/>
                      <a:r>
                        <a:rPr lang="es-ES" dirty="0"/>
                        <a:t>0</a:t>
                      </a:r>
                    </a:p>
                  </a:txBody>
                  <a:tcPr/>
                </a:tc>
                <a:tc>
                  <a:txBody>
                    <a:bodyPr/>
                    <a:lstStyle/>
                    <a:p>
                      <a:pPr algn="ctr"/>
                      <a:r>
                        <a:rPr lang="es-ES" dirty="0"/>
                        <a:t>0,33</a:t>
                      </a:r>
                    </a:p>
                  </a:txBody>
                  <a:tcPr/>
                </a:tc>
                <a:extLst>
                  <a:ext uri="{0D108BD9-81ED-4DB2-BD59-A6C34878D82A}">
                    <a16:rowId xmlns:a16="http://schemas.microsoft.com/office/drawing/2014/main" val="1202567891"/>
                  </a:ext>
                </a:extLst>
              </a:tr>
              <a:tr h="383008">
                <a:tc>
                  <a:txBody>
                    <a:bodyPr/>
                    <a:lstStyle/>
                    <a:p>
                      <a:pPr algn="ctr"/>
                      <a:r>
                        <a:rPr lang="es-ES" dirty="0"/>
                        <a:t>2</a:t>
                      </a:r>
                    </a:p>
                  </a:txBody>
                  <a:tcPr/>
                </a:tc>
                <a:tc>
                  <a:txBody>
                    <a:bodyPr/>
                    <a:lstStyle/>
                    <a:p>
                      <a:pPr algn="ctr"/>
                      <a:r>
                        <a:rPr lang="es-ES" dirty="0"/>
                        <a:t>0,5</a:t>
                      </a:r>
                    </a:p>
                  </a:txBody>
                  <a:tcPr/>
                </a:tc>
                <a:tc>
                  <a:txBody>
                    <a:bodyPr/>
                    <a:lstStyle/>
                    <a:p>
                      <a:pPr algn="ctr"/>
                      <a:r>
                        <a:rPr lang="es-ES" dirty="0"/>
                        <a:t>0,33</a:t>
                      </a:r>
                    </a:p>
                  </a:txBody>
                  <a:tcPr/>
                </a:tc>
                <a:tc>
                  <a:txBody>
                    <a:bodyPr/>
                    <a:lstStyle/>
                    <a:p>
                      <a:pPr algn="ctr"/>
                      <a:r>
                        <a:rPr lang="es-ES" dirty="0"/>
                        <a:t>0,66</a:t>
                      </a:r>
                    </a:p>
                  </a:txBody>
                  <a:tcPr/>
                </a:tc>
                <a:extLst>
                  <a:ext uri="{0D108BD9-81ED-4DB2-BD59-A6C34878D82A}">
                    <a16:rowId xmlns:a16="http://schemas.microsoft.com/office/drawing/2014/main" val="586824665"/>
                  </a:ext>
                </a:extLst>
              </a:tr>
              <a:tr h="370840">
                <a:tc>
                  <a:txBody>
                    <a:bodyPr/>
                    <a:lstStyle/>
                    <a:p>
                      <a:pPr algn="ctr"/>
                      <a:r>
                        <a:rPr lang="es-ES" dirty="0"/>
                        <a:t>3</a:t>
                      </a:r>
                    </a:p>
                  </a:txBody>
                  <a:tcPr/>
                </a:tc>
                <a:tc>
                  <a:txBody>
                    <a:bodyPr/>
                    <a:lstStyle/>
                    <a:p>
                      <a:pPr algn="ctr"/>
                      <a:r>
                        <a:rPr lang="es-ES" dirty="0"/>
                        <a:t>1</a:t>
                      </a:r>
                    </a:p>
                  </a:txBody>
                  <a:tcPr/>
                </a:tc>
                <a:tc>
                  <a:txBody>
                    <a:bodyPr/>
                    <a:lstStyle/>
                    <a:p>
                      <a:pPr algn="ctr"/>
                      <a:r>
                        <a:rPr lang="es-ES" dirty="0"/>
                        <a:t>0,66</a:t>
                      </a:r>
                    </a:p>
                  </a:txBody>
                  <a:tcPr/>
                </a:tc>
                <a:tc>
                  <a:txBody>
                    <a:bodyPr/>
                    <a:lstStyle/>
                    <a:p>
                      <a:pPr algn="ctr"/>
                      <a:r>
                        <a:rPr lang="es-ES" dirty="0"/>
                        <a:t>1</a:t>
                      </a:r>
                    </a:p>
                  </a:txBody>
                  <a:tcPr/>
                </a:tc>
                <a:extLst>
                  <a:ext uri="{0D108BD9-81ED-4DB2-BD59-A6C34878D82A}">
                    <a16:rowId xmlns:a16="http://schemas.microsoft.com/office/drawing/2014/main" val="3390210605"/>
                  </a:ext>
                </a:extLst>
              </a:tr>
            </a:tbl>
          </a:graphicData>
        </a:graphic>
      </p:graphicFrame>
      <p:pic>
        <p:nvPicPr>
          <p:cNvPr id="7" name="Picture 6">
            <a:extLst>
              <a:ext uri="{FF2B5EF4-FFF2-40B4-BE49-F238E27FC236}">
                <a16:creationId xmlns:a16="http://schemas.microsoft.com/office/drawing/2014/main" id="{9E4E42A6-B675-462A-A1F2-691C76675A94}"/>
              </a:ext>
            </a:extLst>
          </p:cNvPr>
          <p:cNvPicPr>
            <a:picLocks noChangeAspect="1"/>
          </p:cNvPicPr>
          <p:nvPr/>
        </p:nvPicPr>
        <p:blipFill>
          <a:blip r:embed="rId2"/>
          <a:stretch>
            <a:fillRect/>
          </a:stretch>
        </p:blipFill>
        <p:spPr>
          <a:xfrm>
            <a:off x="5872120" y="2477106"/>
            <a:ext cx="6067425" cy="3734077"/>
          </a:xfrm>
          <a:prstGeom prst="rect">
            <a:avLst/>
          </a:prstGeom>
          <a:ln w="28575">
            <a:solidFill>
              <a:schemeClr val="accent1"/>
            </a:solidFill>
          </a:ln>
        </p:spPr>
      </p:pic>
      <p:sp>
        <p:nvSpPr>
          <p:cNvPr id="8" name="Title 7">
            <a:extLst>
              <a:ext uri="{FF2B5EF4-FFF2-40B4-BE49-F238E27FC236}">
                <a16:creationId xmlns:a16="http://schemas.microsoft.com/office/drawing/2014/main" id="{FBD9D5B9-8745-44FA-A6C5-336629C6CAB5}"/>
              </a:ext>
            </a:extLst>
          </p:cNvPr>
          <p:cNvSpPr>
            <a:spLocks noGrp="1"/>
          </p:cNvSpPr>
          <p:nvPr>
            <p:ph type="title"/>
          </p:nvPr>
        </p:nvSpPr>
        <p:spPr>
          <a:xfrm>
            <a:off x="586121" y="505062"/>
            <a:ext cx="10571998" cy="970450"/>
          </a:xfrm>
        </p:spPr>
        <p:txBody>
          <a:bodyPr/>
          <a:lstStyle/>
          <a:p>
            <a:r>
              <a:rPr lang="es-ES" sz="3000" dirty="0"/>
              <a:t>METODOLOGÍA:</a:t>
            </a:r>
            <a:br>
              <a:rPr lang="es-ES" sz="3000" dirty="0"/>
            </a:br>
            <a:r>
              <a:rPr lang="es-ES" sz="3000" dirty="0"/>
              <a:t>Partes de un movimiento</a:t>
            </a:r>
          </a:p>
        </p:txBody>
      </p:sp>
    </p:spTree>
    <p:extLst>
      <p:ext uri="{BB962C8B-B14F-4D97-AF65-F5344CB8AC3E}">
        <p14:creationId xmlns:p14="http://schemas.microsoft.com/office/powerpoint/2010/main" val="36108519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2" name="Freeform 6">
            <a:extLst>
              <a:ext uri="{FF2B5EF4-FFF2-40B4-BE49-F238E27FC236}">
                <a16:creationId xmlns:a16="http://schemas.microsoft.com/office/drawing/2014/main" id="{133F8CB7-795C-4272-9073-64D8CF97F2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43" name="Rectangle 37">
            <a:extLst>
              <a:ext uri="{FF2B5EF4-FFF2-40B4-BE49-F238E27FC236}">
                <a16:creationId xmlns:a16="http://schemas.microsoft.com/office/drawing/2014/main" id="{B7743172-17A8-4FA4-8434-B813E03B76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Freeform 23">
            <a:extLst>
              <a:ext uri="{FF2B5EF4-FFF2-40B4-BE49-F238E27FC236}">
                <a16:creationId xmlns:a16="http://schemas.microsoft.com/office/drawing/2014/main" id="{4CE1233C-FD2F-489E-BFDE-086F5FED64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4637005" cy="6858000"/>
          </a:xfrm>
          <a:custGeom>
            <a:avLst/>
            <a:gdLst>
              <a:gd name="connsiteX0" fmla="*/ 0 w 4637005"/>
              <a:gd name="connsiteY0" fmla="*/ 0 h 6858000"/>
              <a:gd name="connsiteX1" fmla="*/ 4637005 w 4637005"/>
              <a:gd name="connsiteY1" fmla="*/ 0 h 6858000"/>
              <a:gd name="connsiteX2" fmla="*/ 4637005 w 4637005"/>
              <a:gd name="connsiteY2" fmla="*/ 1900238 h 6858000"/>
              <a:gd name="connsiteX3" fmla="*/ 4266589 w 4637005"/>
              <a:gd name="connsiteY3" fmla="*/ 2178050 h 6858000"/>
              <a:gd name="connsiteX4" fmla="*/ 4262355 w 4637005"/>
              <a:gd name="connsiteY4" fmla="*/ 2184400 h 6858000"/>
              <a:gd name="connsiteX5" fmla="*/ 4256005 w 4637005"/>
              <a:gd name="connsiteY5" fmla="*/ 2193925 h 6858000"/>
              <a:gd name="connsiteX6" fmla="*/ 4249655 w 4637005"/>
              <a:gd name="connsiteY6" fmla="*/ 2201863 h 6858000"/>
              <a:gd name="connsiteX7" fmla="*/ 4249655 w 4637005"/>
              <a:gd name="connsiteY7" fmla="*/ 2211388 h 6858000"/>
              <a:gd name="connsiteX8" fmla="*/ 4249655 w 4637005"/>
              <a:gd name="connsiteY8" fmla="*/ 2220913 h 6858000"/>
              <a:gd name="connsiteX9" fmla="*/ 4256005 w 4637005"/>
              <a:gd name="connsiteY9" fmla="*/ 2228850 h 6858000"/>
              <a:gd name="connsiteX10" fmla="*/ 4262355 w 4637005"/>
              <a:gd name="connsiteY10" fmla="*/ 2238375 h 6858000"/>
              <a:gd name="connsiteX11" fmla="*/ 4266589 w 4637005"/>
              <a:gd name="connsiteY11" fmla="*/ 2244725 h 6858000"/>
              <a:gd name="connsiteX12" fmla="*/ 4637005 w 4637005"/>
              <a:gd name="connsiteY12" fmla="*/ 2522538 h 6858000"/>
              <a:gd name="connsiteX13" fmla="*/ 4637005 w 4637005"/>
              <a:gd name="connsiteY13" fmla="*/ 6858000 h 6858000"/>
              <a:gd name="connsiteX14" fmla="*/ 0 w 4637005"/>
              <a:gd name="connsiteY1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637005" h="6858000">
                <a:moveTo>
                  <a:pt x="0" y="0"/>
                </a:moveTo>
                <a:lnTo>
                  <a:pt x="4637005" y="0"/>
                </a:lnTo>
                <a:lnTo>
                  <a:pt x="4637005" y="1900238"/>
                </a:lnTo>
                <a:lnTo>
                  <a:pt x="4266589" y="2178050"/>
                </a:lnTo>
                <a:lnTo>
                  <a:pt x="4262355" y="2184400"/>
                </a:lnTo>
                <a:lnTo>
                  <a:pt x="4256005" y="2193925"/>
                </a:lnTo>
                <a:lnTo>
                  <a:pt x="4249655" y="2201863"/>
                </a:lnTo>
                <a:lnTo>
                  <a:pt x="4249655" y="2211388"/>
                </a:lnTo>
                <a:lnTo>
                  <a:pt x="4249655" y="2220913"/>
                </a:lnTo>
                <a:lnTo>
                  <a:pt x="4256005" y="2228850"/>
                </a:lnTo>
                <a:lnTo>
                  <a:pt x="4262355" y="2238375"/>
                </a:lnTo>
                <a:lnTo>
                  <a:pt x="4266589" y="2244725"/>
                </a:lnTo>
                <a:lnTo>
                  <a:pt x="4637005" y="2522538"/>
                </a:lnTo>
                <a:lnTo>
                  <a:pt x="4637005" y="6858000"/>
                </a:lnTo>
                <a:lnTo>
                  <a:pt x="0" y="6858000"/>
                </a:lnTo>
                <a:close/>
              </a:path>
            </a:pathLst>
          </a:custGeom>
          <a:blipFill>
            <a:blip r:embed="rId2">
              <a:duotone>
                <a:schemeClr val="accent1">
                  <a:tint val="98000"/>
                  <a:lumMod val="102000"/>
                </a:schemeClr>
                <a:schemeClr val="accent1">
                  <a:shade val="98000"/>
                  <a:lumMod val="98000"/>
                </a:schemeClr>
              </a:duotone>
            </a:blip>
            <a:tile tx="0" ty="0" sx="100000" sy="100000" flip="none" algn="tl"/>
          </a:blipFill>
          <a:ln>
            <a:headEnd/>
            <a:tailEnd/>
          </a:ln>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29532781-31A8-42B6-A63F-831639984060}"/>
              </a:ext>
            </a:extLst>
          </p:cNvPr>
          <p:cNvSpPr>
            <a:spLocks noGrp="1"/>
          </p:cNvSpPr>
          <p:nvPr>
            <p:ph type="title"/>
          </p:nvPr>
        </p:nvSpPr>
        <p:spPr>
          <a:xfrm>
            <a:off x="451514" y="1800225"/>
            <a:ext cx="3444211" cy="4241136"/>
          </a:xfrm>
        </p:spPr>
        <p:txBody>
          <a:bodyPr vert="horz" lIns="91440" tIns="45720" rIns="91440" bIns="45720" rtlCol="0" anchor="t">
            <a:normAutofit/>
          </a:bodyPr>
          <a:lstStyle/>
          <a:p>
            <a:r>
              <a:rPr lang="en-US" sz="3000" dirty="0"/>
              <a:t>METODOLOGÍA:</a:t>
            </a:r>
            <a:br>
              <a:rPr lang="en-US" sz="3000" dirty="0"/>
            </a:br>
            <a:r>
              <a:rPr lang="en-US" sz="3000" dirty="0" err="1"/>
              <a:t>Etiquetación</a:t>
            </a:r>
            <a:r>
              <a:rPr lang="en-US" sz="3000" dirty="0"/>
              <a:t> de </a:t>
            </a:r>
            <a:r>
              <a:rPr lang="en-US" sz="3000" dirty="0" err="1"/>
              <a:t>vídeos</a:t>
            </a:r>
            <a:endParaRPr lang="en-US" sz="3000" dirty="0"/>
          </a:p>
        </p:txBody>
      </p:sp>
      <p:pic>
        <p:nvPicPr>
          <p:cNvPr id="6" name="Picture 5" descr="A screenshot of a social media post&#10;&#10;Description automatically generated">
            <a:extLst>
              <a:ext uri="{FF2B5EF4-FFF2-40B4-BE49-F238E27FC236}">
                <a16:creationId xmlns:a16="http://schemas.microsoft.com/office/drawing/2014/main" id="{016B85CF-C566-4BB3-BEEC-01CDEBD500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71494" y="643465"/>
            <a:ext cx="5086018" cy="5397897"/>
          </a:xfrm>
          <a:prstGeom prst="roundRect">
            <a:avLst>
              <a:gd name="adj" fmla="val 3876"/>
            </a:avLst>
          </a:prstGeom>
          <a:ln>
            <a:solidFill>
              <a:schemeClr val="accent1"/>
            </a:solidFill>
          </a:ln>
          <a:effectLst/>
        </p:spPr>
      </p:pic>
    </p:spTree>
    <p:extLst>
      <p:ext uri="{BB962C8B-B14F-4D97-AF65-F5344CB8AC3E}">
        <p14:creationId xmlns:p14="http://schemas.microsoft.com/office/powerpoint/2010/main" val="745284955"/>
      </p:ext>
    </p:extLst>
  </p:cSld>
  <p:clrMapOvr>
    <a:overrideClrMapping bg1="lt1" tx1="dk1" bg2="lt2" tx2="dk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reeform 6">
            <a:extLst>
              <a:ext uri="{FF2B5EF4-FFF2-40B4-BE49-F238E27FC236}">
                <a16:creationId xmlns:a16="http://schemas.microsoft.com/office/drawing/2014/main" id="{133F8CB7-795C-4272-9073-64D8CF97F2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11" name="Rectangle 10">
            <a:extLst>
              <a:ext uri="{FF2B5EF4-FFF2-40B4-BE49-F238E27FC236}">
                <a16:creationId xmlns:a16="http://schemas.microsoft.com/office/drawing/2014/main" id="{79277119-B941-4A45-9322-FA2BC135DE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23">
            <a:extLst>
              <a:ext uri="{FF2B5EF4-FFF2-40B4-BE49-F238E27FC236}">
                <a16:creationId xmlns:a16="http://schemas.microsoft.com/office/drawing/2014/main" id="{DFDB457D-F372-428B-A10D-41080EF938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flipH="1">
            <a:off x="7554995" y="0"/>
            <a:ext cx="4637005" cy="6858000"/>
          </a:xfrm>
          <a:custGeom>
            <a:avLst/>
            <a:gdLst>
              <a:gd name="connsiteX0" fmla="*/ 0 w 4637005"/>
              <a:gd name="connsiteY0" fmla="*/ 0 h 6858000"/>
              <a:gd name="connsiteX1" fmla="*/ 4637005 w 4637005"/>
              <a:gd name="connsiteY1" fmla="*/ 0 h 6858000"/>
              <a:gd name="connsiteX2" fmla="*/ 4637005 w 4637005"/>
              <a:gd name="connsiteY2" fmla="*/ 1900238 h 6858000"/>
              <a:gd name="connsiteX3" fmla="*/ 4266589 w 4637005"/>
              <a:gd name="connsiteY3" fmla="*/ 2178050 h 6858000"/>
              <a:gd name="connsiteX4" fmla="*/ 4262355 w 4637005"/>
              <a:gd name="connsiteY4" fmla="*/ 2184400 h 6858000"/>
              <a:gd name="connsiteX5" fmla="*/ 4256005 w 4637005"/>
              <a:gd name="connsiteY5" fmla="*/ 2193925 h 6858000"/>
              <a:gd name="connsiteX6" fmla="*/ 4249655 w 4637005"/>
              <a:gd name="connsiteY6" fmla="*/ 2201863 h 6858000"/>
              <a:gd name="connsiteX7" fmla="*/ 4249655 w 4637005"/>
              <a:gd name="connsiteY7" fmla="*/ 2211388 h 6858000"/>
              <a:gd name="connsiteX8" fmla="*/ 4249655 w 4637005"/>
              <a:gd name="connsiteY8" fmla="*/ 2220913 h 6858000"/>
              <a:gd name="connsiteX9" fmla="*/ 4256005 w 4637005"/>
              <a:gd name="connsiteY9" fmla="*/ 2228850 h 6858000"/>
              <a:gd name="connsiteX10" fmla="*/ 4262355 w 4637005"/>
              <a:gd name="connsiteY10" fmla="*/ 2238375 h 6858000"/>
              <a:gd name="connsiteX11" fmla="*/ 4266589 w 4637005"/>
              <a:gd name="connsiteY11" fmla="*/ 2244725 h 6858000"/>
              <a:gd name="connsiteX12" fmla="*/ 4637005 w 4637005"/>
              <a:gd name="connsiteY12" fmla="*/ 2522538 h 6858000"/>
              <a:gd name="connsiteX13" fmla="*/ 4637005 w 4637005"/>
              <a:gd name="connsiteY13" fmla="*/ 6858000 h 6858000"/>
              <a:gd name="connsiteX14" fmla="*/ 0 w 4637005"/>
              <a:gd name="connsiteY1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637005" h="6858000">
                <a:moveTo>
                  <a:pt x="0" y="0"/>
                </a:moveTo>
                <a:lnTo>
                  <a:pt x="4637005" y="0"/>
                </a:lnTo>
                <a:lnTo>
                  <a:pt x="4637005" y="1900238"/>
                </a:lnTo>
                <a:lnTo>
                  <a:pt x="4266589" y="2178050"/>
                </a:lnTo>
                <a:lnTo>
                  <a:pt x="4262355" y="2184400"/>
                </a:lnTo>
                <a:lnTo>
                  <a:pt x="4256005" y="2193925"/>
                </a:lnTo>
                <a:lnTo>
                  <a:pt x="4249655" y="2201863"/>
                </a:lnTo>
                <a:lnTo>
                  <a:pt x="4249655" y="2211388"/>
                </a:lnTo>
                <a:lnTo>
                  <a:pt x="4249655" y="2220913"/>
                </a:lnTo>
                <a:lnTo>
                  <a:pt x="4256005" y="2228850"/>
                </a:lnTo>
                <a:lnTo>
                  <a:pt x="4262355" y="2238375"/>
                </a:lnTo>
                <a:lnTo>
                  <a:pt x="4266589" y="2244725"/>
                </a:lnTo>
                <a:lnTo>
                  <a:pt x="4637005" y="2522538"/>
                </a:lnTo>
                <a:lnTo>
                  <a:pt x="4637005" y="6858000"/>
                </a:lnTo>
                <a:lnTo>
                  <a:pt x="0" y="6858000"/>
                </a:lnTo>
                <a:close/>
              </a:path>
            </a:pathLst>
          </a:custGeom>
          <a:blipFill>
            <a:blip r:embed="rId2">
              <a:duotone>
                <a:schemeClr val="accent1">
                  <a:tint val="98000"/>
                  <a:lumMod val="102000"/>
                </a:schemeClr>
                <a:schemeClr val="accent1">
                  <a:shade val="98000"/>
                  <a:lumMod val="98000"/>
                </a:schemeClr>
              </a:duotone>
            </a:blip>
            <a:tile tx="0" ty="0" sx="100000" sy="100000" flip="none" algn="tl"/>
          </a:blipFill>
          <a:ln>
            <a:headEnd/>
            <a:tailEnd/>
          </a:ln>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E4CA5C83-8AA0-44E8-91FE-BF6674B7E89A}"/>
              </a:ext>
            </a:extLst>
          </p:cNvPr>
          <p:cNvSpPr>
            <a:spLocks noGrp="1"/>
          </p:cNvSpPr>
          <p:nvPr>
            <p:ph type="title"/>
          </p:nvPr>
        </p:nvSpPr>
        <p:spPr>
          <a:xfrm>
            <a:off x="8134349" y="1819275"/>
            <a:ext cx="3606137" cy="4222087"/>
          </a:xfrm>
        </p:spPr>
        <p:txBody>
          <a:bodyPr vert="horz" lIns="91440" tIns="45720" rIns="91440" bIns="45720" rtlCol="0" anchor="t">
            <a:normAutofit/>
          </a:bodyPr>
          <a:lstStyle/>
          <a:p>
            <a:r>
              <a:rPr lang="en-US" sz="3000" dirty="0"/>
              <a:t>METODOLOGÍA:</a:t>
            </a:r>
            <a:br>
              <a:rPr lang="en-US" sz="3000" dirty="0"/>
            </a:br>
            <a:r>
              <a:rPr lang="en-US" sz="3000" dirty="0" err="1"/>
              <a:t>Construcción</a:t>
            </a:r>
            <a:r>
              <a:rPr lang="en-US" sz="3000" dirty="0"/>
              <a:t> y </a:t>
            </a:r>
            <a:r>
              <a:rPr lang="en-US" sz="3000" dirty="0" err="1"/>
              <a:t>pruebas</a:t>
            </a:r>
            <a:r>
              <a:rPr lang="en-US" sz="3000" dirty="0"/>
              <a:t> del </a:t>
            </a:r>
            <a:r>
              <a:rPr lang="en-US" sz="3000" dirty="0" err="1"/>
              <a:t>modelo</a:t>
            </a:r>
            <a:endParaRPr lang="en-US" sz="3000" dirty="0"/>
          </a:p>
        </p:txBody>
      </p:sp>
      <p:pic>
        <p:nvPicPr>
          <p:cNvPr id="4" name="Picture 3" descr="A screenshot of a cell phone&#10;&#10;Description automatically generated">
            <a:extLst>
              <a:ext uri="{FF2B5EF4-FFF2-40B4-BE49-F238E27FC236}">
                <a16:creationId xmlns:a16="http://schemas.microsoft.com/office/drawing/2014/main" id="{EC01DEE5-1FD9-47AD-9B49-F0E4BDB595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1620" y="643467"/>
            <a:ext cx="5931754" cy="5397896"/>
          </a:xfrm>
          <a:prstGeom prst="roundRect">
            <a:avLst>
              <a:gd name="adj" fmla="val 3876"/>
            </a:avLst>
          </a:prstGeom>
          <a:ln>
            <a:solidFill>
              <a:schemeClr val="accent1"/>
            </a:solidFill>
          </a:ln>
          <a:effectLst/>
        </p:spPr>
      </p:pic>
    </p:spTree>
    <p:extLst>
      <p:ext uri="{BB962C8B-B14F-4D97-AF65-F5344CB8AC3E}">
        <p14:creationId xmlns:p14="http://schemas.microsoft.com/office/powerpoint/2010/main" val="902991985"/>
      </p:ext>
    </p:extLst>
  </p:cSld>
  <p:clrMapOvr>
    <a:overrideClrMapping bg1="lt1" tx1="dk1" bg2="lt2" tx2="dk2" accent1="accent1" accent2="accent2" accent3="accent3" accent4="accent4" accent5="accent5" accent6="accent6" hlink="hlink" folHlink="folHlink"/>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292B38-623D-4A6A-BF99-EA35B3ED8C4F}"/>
              </a:ext>
            </a:extLst>
          </p:cNvPr>
          <p:cNvSpPr>
            <a:spLocks noGrp="1"/>
          </p:cNvSpPr>
          <p:nvPr>
            <p:ph type="title"/>
          </p:nvPr>
        </p:nvSpPr>
        <p:spPr/>
        <p:txBody>
          <a:bodyPr/>
          <a:lstStyle/>
          <a:p>
            <a:r>
              <a:rPr lang="es-ES" sz="3000" dirty="0"/>
              <a:t>METODOLOGÍA:</a:t>
            </a:r>
            <a:br>
              <a:rPr lang="es-ES" sz="3000" dirty="0"/>
            </a:br>
            <a:r>
              <a:rPr lang="es-ES" sz="3000" dirty="0"/>
              <a:t>Errores en los modelos de reconocimiento</a:t>
            </a:r>
          </a:p>
        </p:txBody>
      </p:sp>
      <p:pic>
        <p:nvPicPr>
          <p:cNvPr id="3" name="Picture 2">
            <a:extLst>
              <a:ext uri="{FF2B5EF4-FFF2-40B4-BE49-F238E27FC236}">
                <a16:creationId xmlns:a16="http://schemas.microsoft.com/office/drawing/2014/main" id="{10A13CB5-A86B-4740-968A-D86D29082C1D}"/>
              </a:ext>
            </a:extLst>
          </p:cNvPr>
          <p:cNvPicPr>
            <a:picLocks noChangeAspect="1"/>
          </p:cNvPicPr>
          <p:nvPr/>
        </p:nvPicPr>
        <p:blipFill>
          <a:blip r:embed="rId2"/>
          <a:stretch>
            <a:fillRect/>
          </a:stretch>
        </p:blipFill>
        <p:spPr>
          <a:xfrm>
            <a:off x="278503" y="2463154"/>
            <a:ext cx="4964987" cy="3312614"/>
          </a:xfrm>
          <a:prstGeom prst="rect">
            <a:avLst/>
          </a:prstGeom>
        </p:spPr>
      </p:pic>
      <p:sp>
        <p:nvSpPr>
          <p:cNvPr id="6" name="TextBox 5">
            <a:extLst>
              <a:ext uri="{FF2B5EF4-FFF2-40B4-BE49-F238E27FC236}">
                <a16:creationId xmlns:a16="http://schemas.microsoft.com/office/drawing/2014/main" id="{C8B1D2F5-C943-4B42-853C-68B838B06387}"/>
              </a:ext>
            </a:extLst>
          </p:cNvPr>
          <p:cNvSpPr txBox="1"/>
          <p:nvPr/>
        </p:nvSpPr>
        <p:spPr>
          <a:xfrm>
            <a:off x="1157467" y="5899153"/>
            <a:ext cx="3634451" cy="369332"/>
          </a:xfrm>
          <a:prstGeom prst="rect">
            <a:avLst/>
          </a:prstGeom>
          <a:noFill/>
        </p:spPr>
        <p:txBody>
          <a:bodyPr wrap="square" rtlCol="0">
            <a:spAutoFit/>
          </a:bodyPr>
          <a:lstStyle/>
          <a:p>
            <a:r>
              <a:rPr lang="es-ES" dirty="0"/>
              <a:t>Errores en el modelo</a:t>
            </a:r>
          </a:p>
        </p:txBody>
      </p:sp>
      <p:sp>
        <p:nvSpPr>
          <p:cNvPr id="8" name="TextBox 7">
            <a:extLst>
              <a:ext uri="{FF2B5EF4-FFF2-40B4-BE49-F238E27FC236}">
                <a16:creationId xmlns:a16="http://schemas.microsoft.com/office/drawing/2014/main" id="{E49AA9E8-62F0-4B94-ABF1-96B7269BEBFB}"/>
              </a:ext>
            </a:extLst>
          </p:cNvPr>
          <p:cNvSpPr txBox="1"/>
          <p:nvPr/>
        </p:nvSpPr>
        <p:spPr>
          <a:xfrm>
            <a:off x="6971774" y="5899153"/>
            <a:ext cx="3634451" cy="369332"/>
          </a:xfrm>
          <a:prstGeom prst="rect">
            <a:avLst/>
          </a:prstGeom>
          <a:noFill/>
        </p:spPr>
        <p:txBody>
          <a:bodyPr wrap="square" rtlCol="0">
            <a:spAutoFit/>
          </a:bodyPr>
          <a:lstStyle/>
          <a:p>
            <a:r>
              <a:rPr lang="es-ES" dirty="0"/>
              <a:t>Estadísticas de errores</a:t>
            </a:r>
          </a:p>
        </p:txBody>
      </p:sp>
      <p:pic>
        <p:nvPicPr>
          <p:cNvPr id="5" name="Picture 4">
            <a:extLst>
              <a:ext uri="{FF2B5EF4-FFF2-40B4-BE49-F238E27FC236}">
                <a16:creationId xmlns:a16="http://schemas.microsoft.com/office/drawing/2014/main" id="{0667F38D-2D40-47D1-A654-66505A2CA588}"/>
              </a:ext>
            </a:extLst>
          </p:cNvPr>
          <p:cNvPicPr>
            <a:picLocks noChangeAspect="1"/>
          </p:cNvPicPr>
          <p:nvPr/>
        </p:nvPicPr>
        <p:blipFill>
          <a:blip r:embed="rId3"/>
          <a:stretch>
            <a:fillRect/>
          </a:stretch>
        </p:blipFill>
        <p:spPr>
          <a:xfrm>
            <a:off x="5831486" y="2463154"/>
            <a:ext cx="5915025" cy="3286125"/>
          </a:xfrm>
          <a:prstGeom prst="rect">
            <a:avLst/>
          </a:prstGeom>
        </p:spPr>
      </p:pic>
    </p:spTree>
    <p:extLst>
      <p:ext uri="{BB962C8B-B14F-4D97-AF65-F5344CB8AC3E}">
        <p14:creationId xmlns:p14="http://schemas.microsoft.com/office/powerpoint/2010/main" val="42593666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3" name="Freeform 6">
            <a:extLst>
              <a:ext uri="{FF2B5EF4-FFF2-40B4-BE49-F238E27FC236}">
                <a16:creationId xmlns:a16="http://schemas.microsoft.com/office/drawing/2014/main" id="{8775F366-526C-4C42-8931-696FFE8AA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6="http://schemas.microsoft.com/office/drawing/2014/main"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useBgFill="1">
        <p:nvSpPr>
          <p:cNvPr id="14" name="Rectangle 8">
            <a:extLst>
              <a:ext uri="{FF2B5EF4-FFF2-40B4-BE49-F238E27FC236}">
                <a16:creationId xmlns:a16="http://schemas.microsoft.com/office/drawing/2014/main" id="{FCA38DE0-0434-4DDD-89EE-77463F3748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0">
            <a:extLst>
              <a:ext uri="{FF2B5EF4-FFF2-40B4-BE49-F238E27FC236}">
                <a16:creationId xmlns:a16="http://schemas.microsoft.com/office/drawing/2014/main" id="{6A520694-B5C4-4629-92F0-65DEBCE683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a:off x="481607" y="-491131"/>
            <a:ext cx="6867524" cy="7830738"/>
          </a:xfrm>
          <a:custGeom>
            <a:avLst/>
            <a:gdLst>
              <a:gd name="connsiteX0" fmla="*/ 0 w 6867524"/>
              <a:gd name="connsiteY0" fmla="*/ 7529514 h 7830738"/>
              <a:gd name="connsiteX1" fmla="*/ 0 w 6867524"/>
              <a:gd name="connsiteY1" fmla="*/ 2857374 h 7830738"/>
              <a:gd name="connsiteX2" fmla="*/ 0 w 6867524"/>
              <a:gd name="connsiteY2" fmla="*/ 0 h 7830738"/>
              <a:gd name="connsiteX3" fmla="*/ 6867524 w 6867524"/>
              <a:gd name="connsiteY3" fmla="*/ 0 h 7830738"/>
              <a:gd name="connsiteX4" fmla="*/ 6867524 w 6867524"/>
              <a:gd name="connsiteY4" fmla="*/ 2626914 h 7830738"/>
              <a:gd name="connsiteX5" fmla="*/ 6867524 w 6867524"/>
              <a:gd name="connsiteY5" fmla="*/ 7532288 h 7830738"/>
              <a:gd name="connsiteX6" fmla="*/ 3859631 w 6867524"/>
              <a:gd name="connsiteY6" fmla="*/ 7532288 h 7830738"/>
              <a:gd name="connsiteX7" fmla="*/ 3478631 w 6867524"/>
              <a:gd name="connsiteY7" fmla="*/ 7818038 h 7830738"/>
              <a:gd name="connsiteX8" fmla="*/ 3470164 w 6867524"/>
              <a:gd name="connsiteY8" fmla="*/ 7821213 h 7830738"/>
              <a:gd name="connsiteX9" fmla="*/ 3457464 w 6867524"/>
              <a:gd name="connsiteY9" fmla="*/ 7825976 h 7830738"/>
              <a:gd name="connsiteX10" fmla="*/ 3446881 w 6867524"/>
              <a:gd name="connsiteY10" fmla="*/ 7830738 h 7830738"/>
              <a:gd name="connsiteX11" fmla="*/ 3434181 w 6867524"/>
              <a:gd name="connsiteY11" fmla="*/ 7830738 h 7830738"/>
              <a:gd name="connsiteX12" fmla="*/ 3423598 w 6867524"/>
              <a:gd name="connsiteY12" fmla="*/ 7830738 h 7830738"/>
              <a:gd name="connsiteX13" fmla="*/ 3410897 w 6867524"/>
              <a:gd name="connsiteY13" fmla="*/ 7825976 h 7830738"/>
              <a:gd name="connsiteX14" fmla="*/ 3398198 w 6867524"/>
              <a:gd name="connsiteY14" fmla="*/ 7821213 h 7830738"/>
              <a:gd name="connsiteX15" fmla="*/ 3389731 w 6867524"/>
              <a:gd name="connsiteY15" fmla="*/ 7818038 h 7830738"/>
              <a:gd name="connsiteX16" fmla="*/ 3008731 w 6867524"/>
              <a:gd name="connsiteY16" fmla="*/ 7532288 h 7830738"/>
              <a:gd name="connsiteX17" fmla="*/ 1012714 w 6867524"/>
              <a:gd name="connsiteY17" fmla="*/ 7532288 h 7830738"/>
              <a:gd name="connsiteX18" fmla="*/ 1012714 w 6867524"/>
              <a:gd name="connsiteY18" fmla="*/ 7531893 h 7830738"/>
              <a:gd name="connsiteX19" fmla="*/ 4761 w 6867524"/>
              <a:gd name="connsiteY19" fmla="*/ 7531893 h 7830738"/>
              <a:gd name="connsiteX20" fmla="*/ 4761 w 6867524"/>
              <a:gd name="connsiteY20" fmla="*/ 7529514 h 7830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867524" h="7830738">
                <a:moveTo>
                  <a:pt x="0" y="7529514"/>
                </a:moveTo>
                <a:lnTo>
                  <a:pt x="0" y="2857374"/>
                </a:lnTo>
                <a:lnTo>
                  <a:pt x="0" y="0"/>
                </a:lnTo>
                <a:lnTo>
                  <a:pt x="6867524" y="0"/>
                </a:lnTo>
                <a:lnTo>
                  <a:pt x="6867524" y="2626914"/>
                </a:lnTo>
                <a:lnTo>
                  <a:pt x="6867524" y="7532288"/>
                </a:lnTo>
                <a:lnTo>
                  <a:pt x="3859631" y="7532288"/>
                </a:lnTo>
                <a:lnTo>
                  <a:pt x="3478631" y="7818038"/>
                </a:lnTo>
                <a:lnTo>
                  <a:pt x="3470164" y="7821213"/>
                </a:lnTo>
                <a:lnTo>
                  <a:pt x="3457464" y="7825976"/>
                </a:lnTo>
                <a:lnTo>
                  <a:pt x="3446881" y="7830738"/>
                </a:lnTo>
                <a:lnTo>
                  <a:pt x="3434181" y="7830738"/>
                </a:lnTo>
                <a:lnTo>
                  <a:pt x="3423598" y="7830738"/>
                </a:lnTo>
                <a:lnTo>
                  <a:pt x="3410897" y="7825976"/>
                </a:lnTo>
                <a:lnTo>
                  <a:pt x="3398198" y="7821213"/>
                </a:lnTo>
                <a:lnTo>
                  <a:pt x="3389731" y="7818038"/>
                </a:lnTo>
                <a:lnTo>
                  <a:pt x="3008731" y="7532288"/>
                </a:lnTo>
                <a:lnTo>
                  <a:pt x="1012714" y="7532288"/>
                </a:lnTo>
                <a:lnTo>
                  <a:pt x="1012714" y="7531893"/>
                </a:lnTo>
                <a:lnTo>
                  <a:pt x="4761" y="7531893"/>
                </a:lnTo>
                <a:lnTo>
                  <a:pt x="4761" y="7529514"/>
                </a:lnTo>
                <a:close/>
              </a:path>
            </a:pathLst>
          </a:custGeom>
          <a:ln/>
          <a:effectLst/>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10" name="Title 1">
            <a:extLst>
              <a:ext uri="{FF2B5EF4-FFF2-40B4-BE49-F238E27FC236}">
                <a16:creationId xmlns:a16="http://schemas.microsoft.com/office/drawing/2014/main" id="{BDE938BE-ADCD-4004-9CCE-565CF1515E80}"/>
              </a:ext>
            </a:extLst>
          </p:cNvPr>
          <p:cNvSpPr>
            <a:spLocks noGrp="1"/>
          </p:cNvSpPr>
          <p:nvPr>
            <p:ph type="title"/>
          </p:nvPr>
        </p:nvSpPr>
        <p:spPr>
          <a:xfrm>
            <a:off x="8257706" y="1017241"/>
            <a:ext cx="4182133" cy="970450"/>
          </a:xfrm>
        </p:spPr>
        <p:txBody>
          <a:bodyPr/>
          <a:lstStyle/>
          <a:p>
            <a:r>
              <a:rPr lang="es-ES" sz="3000" dirty="0"/>
              <a:t>METODOLOGÍA :</a:t>
            </a:r>
            <a:br>
              <a:rPr lang="es-ES" sz="3000" dirty="0"/>
            </a:br>
            <a:r>
              <a:rPr lang="es-ES" sz="3000" dirty="0"/>
              <a:t>Creación de submodelos</a:t>
            </a:r>
          </a:p>
        </p:txBody>
      </p:sp>
      <p:graphicFrame>
        <p:nvGraphicFramePr>
          <p:cNvPr id="12" name="Table 3">
            <a:extLst>
              <a:ext uri="{FF2B5EF4-FFF2-40B4-BE49-F238E27FC236}">
                <a16:creationId xmlns:a16="http://schemas.microsoft.com/office/drawing/2014/main" id="{9F57F592-7DFB-4FCE-A3E2-8ADDC6D0A6B2}"/>
              </a:ext>
            </a:extLst>
          </p:cNvPr>
          <p:cNvGraphicFramePr>
            <a:graphicFrameLocks noGrp="1"/>
          </p:cNvGraphicFramePr>
          <p:nvPr>
            <p:extLst>
              <p:ext uri="{D42A27DB-BD31-4B8C-83A1-F6EECF244321}">
                <p14:modId xmlns:p14="http://schemas.microsoft.com/office/powerpoint/2010/main" val="1245174680"/>
              </p:ext>
            </p:extLst>
          </p:nvPr>
        </p:nvGraphicFramePr>
        <p:xfrm>
          <a:off x="8517857" y="2757995"/>
          <a:ext cx="2433674" cy="2865120"/>
        </p:xfrm>
        <a:graphic>
          <a:graphicData uri="http://schemas.openxmlformats.org/drawingml/2006/table">
            <a:tbl>
              <a:tblPr firstRow="1" bandRow="1">
                <a:tableStyleId>{5C22544A-7EE6-4342-B048-85BDC9FD1C3A}</a:tableStyleId>
              </a:tblPr>
              <a:tblGrid>
                <a:gridCol w="402857">
                  <a:extLst>
                    <a:ext uri="{9D8B030D-6E8A-4147-A177-3AD203B41FA5}">
                      <a16:colId xmlns:a16="http://schemas.microsoft.com/office/drawing/2014/main" val="1829549989"/>
                    </a:ext>
                  </a:extLst>
                </a:gridCol>
                <a:gridCol w="393405">
                  <a:extLst>
                    <a:ext uri="{9D8B030D-6E8A-4147-A177-3AD203B41FA5}">
                      <a16:colId xmlns:a16="http://schemas.microsoft.com/office/drawing/2014/main" val="1143703706"/>
                    </a:ext>
                  </a:extLst>
                </a:gridCol>
                <a:gridCol w="414669">
                  <a:extLst>
                    <a:ext uri="{9D8B030D-6E8A-4147-A177-3AD203B41FA5}">
                      <a16:colId xmlns:a16="http://schemas.microsoft.com/office/drawing/2014/main" val="2742291928"/>
                    </a:ext>
                  </a:extLst>
                </a:gridCol>
                <a:gridCol w="350875">
                  <a:extLst>
                    <a:ext uri="{9D8B030D-6E8A-4147-A177-3AD203B41FA5}">
                      <a16:colId xmlns:a16="http://schemas.microsoft.com/office/drawing/2014/main" val="17029002"/>
                    </a:ext>
                  </a:extLst>
                </a:gridCol>
                <a:gridCol w="425302">
                  <a:extLst>
                    <a:ext uri="{9D8B030D-6E8A-4147-A177-3AD203B41FA5}">
                      <a16:colId xmlns:a16="http://schemas.microsoft.com/office/drawing/2014/main" val="3903099924"/>
                    </a:ext>
                  </a:extLst>
                </a:gridCol>
                <a:gridCol w="446566">
                  <a:extLst>
                    <a:ext uri="{9D8B030D-6E8A-4147-A177-3AD203B41FA5}">
                      <a16:colId xmlns:a16="http://schemas.microsoft.com/office/drawing/2014/main" val="1615549487"/>
                    </a:ext>
                  </a:extLst>
                </a:gridCol>
              </a:tblGrid>
              <a:tr h="0">
                <a:tc gridSpan="6">
                  <a:txBody>
                    <a:bodyPr/>
                    <a:lstStyle/>
                    <a:p>
                      <a:pPr algn="ctr"/>
                      <a:r>
                        <a:rPr lang="es-ES" dirty="0"/>
                        <a:t>Validación cruzada Tenis de mesa</a:t>
                      </a:r>
                    </a:p>
                  </a:txBody>
                  <a:tcPr/>
                </a:tc>
                <a:tc hMerge="1">
                  <a:txBody>
                    <a:bodyPr/>
                    <a:lstStyle/>
                    <a:p>
                      <a:endParaRPr lang="es-ES" dirty="0"/>
                    </a:p>
                  </a:txBody>
                  <a:tcPr/>
                </a:tc>
                <a:tc hMerge="1">
                  <a:txBody>
                    <a:bodyPr/>
                    <a:lstStyle/>
                    <a:p>
                      <a:endParaRPr lang="es-ES" dirty="0"/>
                    </a:p>
                  </a:txBody>
                  <a:tcPr/>
                </a:tc>
                <a:tc hMerge="1">
                  <a:txBody>
                    <a:bodyPr/>
                    <a:lstStyle/>
                    <a:p>
                      <a:endParaRPr lang="es-ES" dirty="0"/>
                    </a:p>
                  </a:txBody>
                  <a:tcPr/>
                </a:tc>
                <a:tc hMerge="1">
                  <a:txBody>
                    <a:bodyPr/>
                    <a:lstStyle/>
                    <a:p>
                      <a:endParaRPr lang="es-ES" dirty="0"/>
                    </a:p>
                  </a:txBody>
                  <a:tcPr/>
                </a:tc>
                <a:tc hMerge="1">
                  <a:txBody>
                    <a:bodyPr/>
                    <a:lstStyle/>
                    <a:p>
                      <a:endParaRPr lang="es-ES" dirty="0"/>
                    </a:p>
                  </a:txBody>
                  <a:tcPr/>
                </a:tc>
                <a:extLst>
                  <a:ext uri="{0D108BD9-81ED-4DB2-BD59-A6C34878D82A}">
                    <a16:rowId xmlns:a16="http://schemas.microsoft.com/office/drawing/2014/main" val="363971634"/>
                  </a:ext>
                </a:extLst>
              </a:tr>
              <a:tr h="370840">
                <a:tc gridSpan="3">
                  <a:txBody>
                    <a:bodyPr/>
                    <a:lstStyle/>
                    <a:p>
                      <a:pPr algn="ctr"/>
                      <a:r>
                        <a:rPr lang="es-ES" b="1" dirty="0" err="1">
                          <a:solidFill>
                            <a:schemeClr val="tx1"/>
                          </a:solidFill>
                        </a:rPr>
                        <a:t>Builds</a:t>
                      </a:r>
                      <a:endParaRPr lang="es-ES" b="1" dirty="0">
                        <a:solidFill>
                          <a:schemeClr val="tx1"/>
                        </a:solidFill>
                      </a:endParaRPr>
                    </a:p>
                  </a:txBody>
                  <a:tcPr>
                    <a:solidFill>
                      <a:schemeClr val="accent2"/>
                    </a:solidFill>
                  </a:tcPr>
                </a:tc>
                <a:tc hMerge="1">
                  <a:txBody>
                    <a:bodyPr/>
                    <a:lstStyle/>
                    <a:p>
                      <a:endParaRPr lang="es-ES" dirty="0"/>
                    </a:p>
                  </a:txBody>
                  <a:tcPr/>
                </a:tc>
                <a:tc hMerge="1">
                  <a:txBody>
                    <a:bodyPr/>
                    <a:lstStyle/>
                    <a:p>
                      <a:endParaRPr lang="es-ES" dirty="0"/>
                    </a:p>
                  </a:txBody>
                  <a:tcPr/>
                </a:tc>
                <a:tc gridSpan="3">
                  <a:txBody>
                    <a:bodyPr/>
                    <a:lstStyle/>
                    <a:p>
                      <a:pPr algn="ctr"/>
                      <a:r>
                        <a:rPr lang="es-ES" b="1" dirty="0">
                          <a:solidFill>
                            <a:schemeClr val="tx1"/>
                          </a:solidFill>
                        </a:rPr>
                        <a:t>Test</a:t>
                      </a:r>
                    </a:p>
                  </a:txBody>
                  <a:tcPr>
                    <a:solidFill>
                      <a:srgbClr val="0070C0"/>
                    </a:solidFill>
                  </a:tcPr>
                </a:tc>
                <a:tc hMerge="1">
                  <a:txBody>
                    <a:bodyPr/>
                    <a:lstStyle/>
                    <a:p>
                      <a:endParaRPr lang="es-ES" dirty="0"/>
                    </a:p>
                  </a:txBody>
                  <a:tcPr/>
                </a:tc>
                <a:tc hMerge="1">
                  <a:txBody>
                    <a:bodyPr/>
                    <a:lstStyle/>
                    <a:p>
                      <a:endParaRPr lang="es-ES" dirty="0"/>
                    </a:p>
                  </a:txBody>
                  <a:tcPr/>
                </a:tc>
                <a:extLst>
                  <a:ext uri="{0D108BD9-81ED-4DB2-BD59-A6C34878D82A}">
                    <a16:rowId xmlns:a16="http://schemas.microsoft.com/office/drawing/2014/main" val="2245247790"/>
                  </a:ext>
                </a:extLst>
              </a:tr>
              <a:tr h="370840">
                <a:tc gridSpan="6">
                  <a:txBody>
                    <a:bodyPr/>
                    <a:lstStyle/>
                    <a:p>
                      <a:pPr algn="ctr"/>
                      <a:r>
                        <a:rPr lang="es-ES" dirty="0"/>
                        <a:t>Videos de muestra</a:t>
                      </a:r>
                    </a:p>
                  </a:txBody>
                  <a:tcPr/>
                </a:tc>
                <a:tc hMerge="1">
                  <a:txBody>
                    <a:bodyPr/>
                    <a:lstStyle/>
                    <a:p>
                      <a:endParaRPr lang="es-ES" dirty="0"/>
                    </a:p>
                  </a:txBody>
                  <a:tcPr/>
                </a:tc>
                <a:tc hMerge="1">
                  <a:txBody>
                    <a:bodyPr/>
                    <a:lstStyle/>
                    <a:p>
                      <a:endParaRPr lang="es-ES" dirty="0"/>
                    </a:p>
                  </a:txBody>
                  <a:tcPr/>
                </a:tc>
                <a:tc hMerge="1">
                  <a:txBody>
                    <a:bodyPr/>
                    <a:lstStyle/>
                    <a:p>
                      <a:endParaRPr lang="es-ES" dirty="0"/>
                    </a:p>
                  </a:txBody>
                  <a:tcPr/>
                </a:tc>
                <a:tc hMerge="1">
                  <a:txBody>
                    <a:bodyPr/>
                    <a:lstStyle/>
                    <a:p>
                      <a:endParaRPr lang="es-ES" dirty="0"/>
                    </a:p>
                  </a:txBody>
                  <a:tcPr/>
                </a:tc>
                <a:tc hMerge="1">
                  <a:txBody>
                    <a:bodyPr/>
                    <a:lstStyle/>
                    <a:p>
                      <a:endParaRPr lang="es-ES" dirty="0"/>
                    </a:p>
                  </a:txBody>
                  <a:tcPr/>
                </a:tc>
                <a:extLst>
                  <a:ext uri="{0D108BD9-81ED-4DB2-BD59-A6C34878D82A}">
                    <a16:rowId xmlns:a16="http://schemas.microsoft.com/office/drawing/2014/main" val="3410278928"/>
                  </a:ext>
                </a:extLst>
              </a:tr>
              <a:tr h="370840">
                <a:tc>
                  <a:txBody>
                    <a:bodyPr/>
                    <a:lstStyle/>
                    <a:p>
                      <a:r>
                        <a:rPr lang="es-ES" dirty="0"/>
                        <a:t>1</a:t>
                      </a:r>
                    </a:p>
                  </a:txBody>
                  <a:tcPr/>
                </a:tc>
                <a:tc>
                  <a:txBody>
                    <a:bodyPr/>
                    <a:lstStyle/>
                    <a:p>
                      <a:r>
                        <a:rPr lang="es-ES" dirty="0"/>
                        <a:t>2</a:t>
                      </a:r>
                    </a:p>
                  </a:txBody>
                  <a:tcPr/>
                </a:tc>
                <a:tc>
                  <a:txBody>
                    <a:bodyPr/>
                    <a:lstStyle/>
                    <a:p>
                      <a:r>
                        <a:rPr lang="es-ES" dirty="0"/>
                        <a:t>3</a:t>
                      </a:r>
                    </a:p>
                  </a:txBody>
                  <a:tcPr/>
                </a:tc>
                <a:tc>
                  <a:txBody>
                    <a:bodyPr/>
                    <a:lstStyle/>
                    <a:p>
                      <a:r>
                        <a:rPr lang="es-ES" dirty="0"/>
                        <a:t>4</a:t>
                      </a:r>
                    </a:p>
                  </a:txBody>
                  <a:tcPr/>
                </a:tc>
                <a:tc>
                  <a:txBody>
                    <a:bodyPr/>
                    <a:lstStyle/>
                    <a:p>
                      <a:r>
                        <a:rPr lang="es-ES" dirty="0"/>
                        <a:t>5</a:t>
                      </a:r>
                    </a:p>
                  </a:txBody>
                  <a:tcPr/>
                </a:tc>
                <a:tc>
                  <a:txBody>
                    <a:bodyPr/>
                    <a:lstStyle/>
                    <a:p>
                      <a:r>
                        <a:rPr lang="es-ES" dirty="0"/>
                        <a:t>6</a:t>
                      </a:r>
                    </a:p>
                  </a:txBody>
                  <a:tcPr/>
                </a:tc>
                <a:extLst>
                  <a:ext uri="{0D108BD9-81ED-4DB2-BD59-A6C34878D82A}">
                    <a16:rowId xmlns:a16="http://schemas.microsoft.com/office/drawing/2014/main" val="2243123039"/>
                  </a:ext>
                </a:extLst>
              </a:tr>
              <a:tr h="370840">
                <a:tc>
                  <a:txBody>
                    <a:bodyPr/>
                    <a:lstStyle/>
                    <a:p>
                      <a:endParaRPr lang="es-ES" dirty="0"/>
                    </a:p>
                  </a:txBody>
                  <a:tcPr>
                    <a:solidFill>
                      <a:schemeClr val="accent2"/>
                    </a:solidFill>
                  </a:tcPr>
                </a:tc>
                <a:tc>
                  <a:txBody>
                    <a:bodyPr/>
                    <a:lstStyle/>
                    <a:p>
                      <a:endParaRPr lang="es-ES" dirty="0"/>
                    </a:p>
                  </a:txBody>
                  <a:tcPr>
                    <a:solidFill>
                      <a:schemeClr val="accent2"/>
                    </a:solidFill>
                  </a:tcPr>
                </a:tc>
                <a:tc>
                  <a:txBody>
                    <a:bodyPr/>
                    <a:lstStyle/>
                    <a:p>
                      <a:endParaRPr lang="es-ES" dirty="0"/>
                    </a:p>
                  </a:txBody>
                  <a:tcPr>
                    <a:solidFill>
                      <a:schemeClr val="accent2"/>
                    </a:solidFill>
                  </a:tcPr>
                </a:tc>
                <a:tc>
                  <a:txBody>
                    <a:bodyPr/>
                    <a:lstStyle/>
                    <a:p>
                      <a:endParaRPr lang="es-ES" dirty="0"/>
                    </a:p>
                  </a:txBody>
                  <a:tcPr>
                    <a:solidFill>
                      <a:schemeClr val="accent2"/>
                    </a:solidFill>
                  </a:tcPr>
                </a:tc>
                <a:tc>
                  <a:txBody>
                    <a:bodyPr/>
                    <a:lstStyle/>
                    <a:p>
                      <a:endParaRPr lang="es-ES" dirty="0"/>
                    </a:p>
                  </a:txBody>
                  <a:tcPr>
                    <a:solidFill>
                      <a:schemeClr val="accent2"/>
                    </a:solidFill>
                  </a:tcPr>
                </a:tc>
                <a:tc>
                  <a:txBody>
                    <a:bodyPr/>
                    <a:lstStyle/>
                    <a:p>
                      <a:endParaRPr lang="es-ES" dirty="0"/>
                    </a:p>
                  </a:txBody>
                  <a:tcPr>
                    <a:solidFill>
                      <a:srgbClr val="0070C0"/>
                    </a:solidFill>
                  </a:tcPr>
                </a:tc>
                <a:extLst>
                  <a:ext uri="{0D108BD9-81ED-4DB2-BD59-A6C34878D82A}">
                    <a16:rowId xmlns:a16="http://schemas.microsoft.com/office/drawing/2014/main" val="617775315"/>
                  </a:ext>
                </a:extLst>
              </a:tr>
              <a:tr h="370840">
                <a:tc>
                  <a:txBody>
                    <a:bodyPr/>
                    <a:lstStyle/>
                    <a:p>
                      <a:endParaRPr lang="es-ES" dirty="0"/>
                    </a:p>
                  </a:txBody>
                  <a:tcPr>
                    <a:solidFill>
                      <a:schemeClr val="accent2"/>
                    </a:solidFill>
                  </a:tcPr>
                </a:tc>
                <a:tc>
                  <a:txBody>
                    <a:bodyPr/>
                    <a:lstStyle/>
                    <a:p>
                      <a:endParaRPr lang="es-ES" dirty="0"/>
                    </a:p>
                  </a:txBody>
                  <a:tcPr>
                    <a:solidFill>
                      <a:schemeClr val="accent2"/>
                    </a:solidFill>
                  </a:tcPr>
                </a:tc>
                <a:tc>
                  <a:txBody>
                    <a:bodyPr/>
                    <a:lstStyle/>
                    <a:p>
                      <a:endParaRPr lang="es-ES" dirty="0"/>
                    </a:p>
                  </a:txBody>
                  <a:tcPr>
                    <a:solidFill>
                      <a:srgbClr val="0070C0"/>
                    </a:solidFill>
                  </a:tcPr>
                </a:tc>
                <a:tc>
                  <a:txBody>
                    <a:bodyPr/>
                    <a:lstStyle/>
                    <a:p>
                      <a:endParaRPr lang="es-ES" dirty="0"/>
                    </a:p>
                  </a:txBody>
                  <a:tcPr>
                    <a:solidFill>
                      <a:schemeClr val="accent2"/>
                    </a:solidFill>
                  </a:tcPr>
                </a:tc>
                <a:tc>
                  <a:txBody>
                    <a:bodyPr/>
                    <a:lstStyle/>
                    <a:p>
                      <a:endParaRPr lang="es-ES" dirty="0"/>
                    </a:p>
                  </a:txBody>
                  <a:tcPr>
                    <a:solidFill>
                      <a:schemeClr val="accent2"/>
                    </a:solidFill>
                  </a:tcPr>
                </a:tc>
                <a:tc>
                  <a:txBody>
                    <a:bodyPr/>
                    <a:lstStyle/>
                    <a:p>
                      <a:endParaRPr lang="es-ES" dirty="0"/>
                    </a:p>
                  </a:txBody>
                  <a:tcPr>
                    <a:solidFill>
                      <a:schemeClr val="accent2"/>
                    </a:solidFill>
                  </a:tcPr>
                </a:tc>
                <a:extLst>
                  <a:ext uri="{0D108BD9-81ED-4DB2-BD59-A6C34878D82A}">
                    <a16:rowId xmlns:a16="http://schemas.microsoft.com/office/drawing/2014/main" val="1304810952"/>
                  </a:ext>
                </a:extLst>
              </a:tr>
              <a:tr h="370840">
                <a:tc>
                  <a:txBody>
                    <a:bodyPr/>
                    <a:lstStyle/>
                    <a:p>
                      <a:endParaRPr lang="es-ES" dirty="0"/>
                    </a:p>
                  </a:txBody>
                  <a:tcPr>
                    <a:solidFill>
                      <a:srgbClr val="0070C0"/>
                    </a:solidFill>
                  </a:tcPr>
                </a:tc>
                <a:tc>
                  <a:txBody>
                    <a:bodyPr/>
                    <a:lstStyle/>
                    <a:p>
                      <a:endParaRPr lang="es-ES" dirty="0"/>
                    </a:p>
                  </a:txBody>
                  <a:tcPr>
                    <a:solidFill>
                      <a:schemeClr val="accent2"/>
                    </a:solidFill>
                  </a:tcPr>
                </a:tc>
                <a:tc>
                  <a:txBody>
                    <a:bodyPr/>
                    <a:lstStyle/>
                    <a:p>
                      <a:endParaRPr lang="es-ES" dirty="0"/>
                    </a:p>
                  </a:txBody>
                  <a:tcPr>
                    <a:solidFill>
                      <a:schemeClr val="accent2"/>
                    </a:solidFill>
                  </a:tcPr>
                </a:tc>
                <a:tc>
                  <a:txBody>
                    <a:bodyPr/>
                    <a:lstStyle/>
                    <a:p>
                      <a:endParaRPr lang="es-ES" dirty="0"/>
                    </a:p>
                  </a:txBody>
                  <a:tcPr>
                    <a:solidFill>
                      <a:schemeClr val="accent2"/>
                    </a:solidFill>
                  </a:tcPr>
                </a:tc>
                <a:tc>
                  <a:txBody>
                    <a:bodyPr/>
                    <a:lstStyle/>
                    <a:p>
                      <a:endParaRPr lang="es-ES" dirty="0"/>
                    </a:p>
                  </a:txBody>
                  <a:tcPr>
                    <a:solidFill>
                      <a:schemeClr val="accent2"/>
                    </a:solidFill>
                  </a:tcPr>
                </a:tc>
                <a:tc>
                  <a:txBody>
                    <a:bodyPr/>
                    <a:lstStyle/>
                    <a:p>
                      <a:endParaRPr lang="es-ES" dirty="0"/>
                    </a:p>
                  </a:txBody>
                  <a:tcPr>
                    <a:solidFill>
                      <a:schemeClr val="accent2"/>
                    </a:solidFill>
                  </a:tcPr>
                </a:tc>
                <a:extLst>
                  <a:ext uri="{0D108BD9-81ED-4DB2-BD59-A6C34878D82A}">
                    <a16:rowId xmlns:a16="http://schemas.microsoft.com/office/drawing/2014/main" val="2643690690"/>
                  </a:ext>
                </a:extLst>
              </a:tr>
            </a:tbl>
          </a:graphicData>
        </a:graphic>
      </p:graphicFrame>
      <p:cxnSp>
        <p:nvCxnSpPr>
          <p:cNvPr id="16" name="Straight Arrow Connector 15">
            <a:extLst>
              <a:ext uri="{FF2B5EF4-FFF2-40B4-BE49-F238E27FC236}">
                <a16:creationId xmlns:a16="http://schemas.microsoft.com/office/drawing/2014/main" id="{B4BC1EF0-4C22-4E53-9AF2-F54A251927D6}"/>
              </a:ext>
            </a:extLst>
          </p:cNvPr>
          <p:cNvCxnSpPr/>
          <p:nvPr/>
        </p:nvCxnSpPr>
        <p:spPr>
          <a:xfrm>
            <a:off x="10983430" y="4831318"/>
            <a:ext cx="4572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4DCD5072-CDE5-4BAE-B5DE-4D1611D32208}"/>
              </a:ext>
            </a:extLst>
          </p:cNvPr>
          <p:cNvSpPr txBox="1"/>
          <p:nvPr/>
        </p:nvSpPr>
        <p:spPr>
          <a:xfrm>
            <a:off x="10972797" y="4458811"/>
            <a:ext cx="1137685" cy="369332"/>
          </a:xfrm>
          <a:prstGeom prst="rect">
            <a:avLst/>
          </a:prstGeom>
          <a:noFill/>
        </p:spPr>
        <p:txBody>
          <a:bodyPr wrap="square" rtlCol="0">
            <a:spAutoFit/>
          </a:bodyPr>
          <a:lstStyle/>
          <a:p>
            <a:r>
              <a:rPr lang="es-ES" b="1" dirty="0" err="1"/>
              <a:t>Hold</a:t>
            </a:r>
            <a:r>
              <a:rPr lang="es-ES" b="1" dirty="0"/>
              <a:t> </a:t>
            </a:r>
            <a:r>
              <a:rPr lang="es-ES" b="1" dirty="0" err="1"/>
              <a:t>out</a:t>
            </a:r>
            <a:endParaRPr lang="es-ES" b="1" dirty="0"/>
          </a:p>
        </p:txBody>
      </p:sp>
      <p:cxnSp>
        <p:nvCxnSpPr>
          <p:cNvPr id="18" name="Straight Arrow Connector 17">
            <a:extLst>
              <a:ext uri="{FF2B5EF4-FFF2-40B4-BE49-F238E27FC236}">
                <a16:creationId xmlns:a16="http://schemas.microsoft.com/office/drawing/2014/main" id="{C01F4A55-2E1A-4518-8CA9-30D5D0FF0B71}"/>
              </a:ext>
            </a:extLst>
          </p:cNvPr>
          <p:cNvCxnSpPr/>
          <p:nvPr/>
        </p:nvCxnSpPr>
        <p:spPr>
          <a:xfrm>
            <a:off x="10972797" y="5200650"/>
            <a:ext cx="4572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4D7A33B2-E1CE-4A22-BCA3-D12FFB0004BC}"/>
              </a:ext>
            </a:extLst>
          </p:cNvPr>
          <p:cNvSpPr txBox="1"/>
          <p:nvPr/>
        </p:nvSpPr>
        <p:spPr>
          <a:xfrm>
            <a:off x="10983430" y="4831318"/>
            <a:ext cx="1137685" cy="369332"/>
          </a:xfrm>
          <a:prstGeom prst="rect">
            <a:avLst/>
          </a:prstGeom>
          <a:noFill/>
        </p:spPr>
        <p:txBody>
          <a:bodyPr wrap="square" rtlCol="0">
            <a:spAutoFit/>
          </a:bodyPr>
          <a:lstStyle/>
          <a:p>
            <a:r>
              <a:rPr lang="es-ES" b="1" dirty="0" err="1"/>
              <a:t>Hold</a:t>
            </a:r>
            <a:r>
              <a:rPr lang="es-ES" b="1" dirty="0"/>
              <a:t> </a:t>
            </a:r>
            <a:r>
              <a:rPr lang="es-ES" b="1" dirty="0" err="1"/>
              <a:t>out</a:t>
            </a:r>
            <a:endParaRPr lang="es-ES" b="1" dirty="0"/>
          </a:p>
        </p:txBody>
      </p:sp>
      <p:cxnSp>
        <p:nvCxnSpPr>
          <p:cNvPr id="21" name="Straight Arrow Connector 20">
            <a:extLst>
              <a:ext uri="{FF2B5EF4-FFF2-40B4-BE49-F238E27FC236}">
                <a16:creationId xmlns:a16="http://schemas.microsoft.com/office/drawing/2014/main" id="{A5112491-CF4D-493C-8C42-17DC1A583672}"/>
              </a:ext>
            </a:extLst>
          </p:cNvPr>
          <p:cNvCxnSpPr/>
          <p:nvPr/>
        </p:nvCxnSpPr>
        <p:spPr>
          <a:xfrm>
            <a:off x="10983430" y="5623115"/>
            <a:ext cx="4572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F7346B2C-EF43-43CB-932A-10CC98A47569}"/>
              </a:ext>
            </a:extLst>
          </p:cNvPr>
          <p:cNvSpPr txBox="1"/>
          <p:nvPr/>
        </p:nvSpPr>
        <p:spPr>
          <a:xfrm>
            <a:off x="10983430" y="5233139"/>
            <a:ext cx="1137685" cy="369332"/>
          </a:xfrm>
          <a:prstGeom prst="rect">
            <a:avLst/>
          </a:prstGeom>
          <a:noFill/>
        </p:spPr>
        <p:txBody>
          <a:bodyPr wrap="square" rtlCol="0">
            <a:spAutoFit/>
          </a:bodyPr>
          <a:lstStyle/>
          <a:p>
            <a:r>
              <a:rPr lang="es-ES" b="1" dirty="0" err="1"/>
              <a:t>Hold</a:t>
            </a:r>
            <a:r>
              <a:rPr lang="es-ES" b="1" dirty="0"/>
              <a:t> </a:t>
            </a:r>
            <a:r>
              <a:rPr lang="es-ES" b="1" dirty="0" err="1"/>
              <a:t>out</a:t>
            </a:r>
            <a:endParaRPr lang="es-ES" b="1" dirty="0"/>
          </a:p>
        </p:txBody>
      </p:sp>
      <p:sp>
        <p:nvSpPr>
          <p:cNvPr id="23" name="TextBox 22">
            <a:extLst>
              <a:ext uri="{FF2B5EF4-FFF2-40B4-BE49-F238E27FC236}">
                <a16:creationId xmlns:a16="http://schemas.microsoft.com/office/drawing/2014/main" id="{50588911-D86F-48D4-BE81-954E61D8D7C3}"/>
              </a:ext>
            </a:extLst>
          </p:cNvPr>
          <p:cNvSpPr txBox="1"/>
          <p:nvPr/>
        </p:nvSpPr>
        <p:spPr>
          <a:xfrm>
            <a:off x="7595343" y="4765551"/>
            <a:ext cx="658324" cy="646331"/>
          </a:xfrm>
          <a:prstGeom prst="rect">
            <a:avLst/>
          </a:prstGeom>
          <a:noFill/>
        </p:spPr>
        <p:txBody>
          <a:bodyPr wrap="square" rtlCol="0">
            <a:spAutoFit/>
          </a:bodyPr>
          <a:lstStyle/>
          <a:p>
            <a:pPr algn="ctr"/>
            <a:r>
              <a:rPr lang="es-ES" b="1" dirty="0"/>
              <a:t>3 </a:t>
            </a:r>
          </a:p>
          <a:p>
            <a:pPr algn="ctr"/>
            <a:r>
              <a:rPr lang="es-ES" b="1" dirty="0" err="1"/>
              <a:t>Fold</a:t>
            </a:r>
            <a:endParaRPr lang="es-ES" b="1" dirty="0"/>
          </a:p>
        </p:txBody>
      </p:sp>
      <p:sp>
        <p:nvSpPr>
          <p:cNvPr id="24" name="Left Brace 23">
            <a:extLst>
              <a:ext uri="{FF2B5EF4-FFF2-40B4-BE49-F238E27FC236}">
                <a16:creationId xmlns:a16="http://schemas.microsoft.com/office/drawing/2014/main" id="{C6AF904F-3574-4A0B-9505-57610E630522}"/>
              </a:ext>
            </a:extLst>
          </p:cNvPr>
          <p:cNvSpPr/>
          <p:nvPr/>
        </p:nvSpPr>
        <p:spPr>
          <a:xfrm>
            <a:off x="8209513" y="4573650"/>
            <a:ext cx="308344" cy="970450"/>
          </a:xfrm>
          <a:prstGeom prst="lef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sp>
        <p:nvSpPr>
          <p:cNvPr id="25" name="Oval 24">
            <a:extLst>
              <a:ext uri="{FF2B5EF4-FFF2-40B4-BE49-F238E27FC236}">
                <a16:creationId xmlns:a16="http://schemas.microsoft.com/office/drawing/2014/main" id="{E32856EF-B60D-432B-ACE6-DDDB5987A744}"/>
              </a:ext>
            </a:extLst>
          </p:cNvPr>
          <p:cNvSpPr/>
          <p:nvPr/>
        </p:nvSpPr>
        <p:spPr>
          <a:xfrm>
            <a:off x="2277216" y="121951"/>
            <a:ext cx="1332610" cy="68057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ES" dirty="0"/>
              <a:t>Inicio</a:t>
            </a:r>
          </a:p>
        </p:txBody>
      </p:sp>
      <p:sp>
        <p:nvSpPr>
          <p:cNvPr id="27" name="Parallelogram 26">
            <a:extLst>
              <a:ext uri="{FF2B5EF4-FFF2-40B4-BE49-F238E27FC236}">
                <a16:creationId xmlns:a16="http://schemas.microsoft.com/office/drawing/2014/main" id="{CD321F37-81D5-40E1-B4DC-6814AEFA4826}"/>
              </a:ext>
            </a:extLst>
          </p:cNvPr>
          <p:cNvSpPr/>
          <p:nvPr/>
        </p:nvSpPr>
        <p:spPr>
          <a:xfrm>
            <a:off x="2216964" y="1012749"/>
            <a:ext cx="1453114" cy="600740"/>
          </a:xfrm>
          <a:prstGeom prst="parallelogram">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ES" dirty="0"/>
              <a:t>K = 1</a:t>
            </a:r>
          </a:p>
        </p:txBody>
      </p:sp>
      <p:sp>
        <p:nvSpPr>
          <p:cNvPr id="28" name="Rectangle 27">
            <a:extLst>
              <a:ext uri="{FF2B5EF4-FFF2-40B4-BE49-F238E27FC236}">
                <a16:creationId xmlns:a16="http://schemas.microsoft.com/office/drawing/2014/main" id="{11F3969B-08AD-482D-8E38-0C59D1D60E8A}"/>
              </a:ext>
            </a:extLst>
          </p:cNvPr>
          <p:cNvSpPr/>
          <p:nvPr/>
        </p:nvSpPr>
        <p:spPr>
          <a:xfrm>
            <a:off x="4654791" y="2382958"/>
            <a:ext cx="1708301" cy="108562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ES" dirty="0"/>
              <a:t>Entrenar el submodelo con los </a:t>
            </a:r>
            <a:r>
              <a:rPr lang="es-ES" dirty="0" err="1"/>
              <a:t>builds</a:t>
            </a:r>
            <a:endParaRPr lang="es-ES" dirty="0"/>
          </a:p>
        </p:txBody>
      </p:sp>
      <p:sp>
        <p:nvSpPr>
          <p:cNvPr id="29" name="Rectangle 28">
            <a:extLst>
              <a:ext uri="{FF2B5EF4-FFF2-40B4-BE49-F238E27FC236}">
                <a16:creationId xmlns:a16="http://schemas.microsoft.com/office/drawing/2014/main" id="{A51CE598-3F20-4760-AF5F-5DD81DEE225A}"/>
              </a:ext>
            </a:extLst>
          </p:cNvPr>
          <p:cNvSpPr/>
          <p:nvPr/>
        </p:nvSpPr>
        <p:spPr>
          <a:xfrm>
            <a:off x="4654791" y="3873466"/>
            <a:ext cx="1708301" cy="108562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ES" dirty="0"/>
              <a:t>Determinar los errores del submodelo con el test</a:t>
            </a:r>
          </a:p>
        </p:txBody>
      </p:sp>
      <p:cxnSp>
        <p:nvCxnSpPr>
          <p:cNvPr id="5" name="Straight Arrow Connector 4">
            <a:extLst>
              <a:ext uri="{FF2B5EF4-FFF2-40B4-BE49-F238E27FC236}">
                <a16:creationId xmlns:a16="http://schemas.microsoft.com/office/drawing/2014/main" id="{26E0F596-77BC-4DD0-AE37-5AA6A0A47CF3}"/>
              </a:ext>
            </a:extLst>
          </p:cNvPr>
          <p:cNvCxnSpPr>
            <a:stCxn id="25" idx="4"/>
            <a:endCxn id="27" idx="0"/>
          </p:cNvCxnSpPr>
          <p:nvPr/>
        </p:nvCxnSpPr>
        <p:spPr>
          <a:xfrm>
            <a:off x="2943521" y="802530"/>
            <a:ext cx="0" cy="210219"/>
          </a:xfrm>
          <a:prstGeom prst="straightConnector1">
            <a:avLst/>
          </a:prstGeom>
          <a:ln w="38100">
            <a:tailEnd type="triangle"/>
          </a:ln>
        </p:spPr>
        <p:style>
          <a:lnRef idx="2">
            <a:schemeClr val="dk1">
              <a:shade val="50000"/>
            </a:schemeClr>
          </a:lnRef>
          <a:fillRef idx="1">
            <a:schemeClr val="dk1"/>
          </a:fillRef>
          <a:effectRef idx="0">
            <a:schemeClr val="dk1"/>
          </a:effectRef>
          <a:fontRef idx="minor">
            <a:schemeClr val="lt1"/>
          </a:fontRef>
        </p:style>
      </p:cxnSp>
      <p:sp>
        <p:nvSpPr>
          <p:cNvPr id="6" name="Diamond 5">
            <a:extLst>
              <a:ext uri="{FF2B5EF4-FFF2-40B4-BE49-F238E27FC236}">
                <a16:creationId xmlns:a16="http://schemas.microsoft.com/office/drawing/2014/main" id="{2685A5F9-0951-4A15-AC3E-DD8BF4207127}"/>
              </a:ext>
            </a:extLst>
          </p:cNvPr>
          <p:cNvSpPr/>
          <p:nvPr/>
        </p:nvSpPr>
        <p:spPr>
          <a:xfrm>
            <a:off x="172081" y="1926311"/>
            <a:ext cx="3834578" cy="1998921"/>
          </a:xfrm>
          <a:prstGeom prst="diamond">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ES" dirty="0"/>
              <a:t>¿Se ha creado todos los submodelos?</a:t>
            </a:r>
          </a:p>
        </p:txBody>
      </p:sp>
      <p:cxnSp>
        <p:nvCxnSpPr>
          <p:cNvPr id="30" name="Connector: Elbow 29">
            <a:extLst>
              <a:ext uri="{FF2B5EF4-FFF2-40B4-BE49-F238E27FC236}">
                <a16:creationId xmlns:a16="http://schemas.microsoft.com/office/drawing/2014/main" id="{8F2AA7BF-C35F-4D27-8D33-131D80CCC0B7}"/>
              </a:ext>
            </a:extLst>
          </p:cNvPr>
          <p:cNvCxnSpPr>
            <a:cxnSpLocks/>
            <a:stCxn id="27" idx="5"/>
            <a:endCxn id="6" idx="0"/>
          </p:cNvCxnSpPr>
          <p:nvPr/>
        </p:nvCxnSpPr>
        <p:spPr>
          <a:xfrm rot="10800000" flipV="1">
            <a:off x="2089371" y="1313119"/>
            <a:ext cx="202687" cy="613192"/>
          </a:xfrm>
          <a:prstGeom prst="bentConnector2">
            <a:avLst/>
          </a:prstGeom>
          <a:ln w="38100">
            <a:tailEnd type="triangle"/>
          </a:ln>
        </p:spPr>
        <p:style>
          <a:lnRef idx="2">
            <a:schemeClr val="dk1">
              <a:shade val="50000"/>
            </a:schemeClr>
          </a:lnRef>
          <a:fillRef idx="1">
            <a:schemeClr val="dk1"/>
          </a:fillRef>
          <a:effectRef idx="0">
            <a:schemeClr val="dk1"/>
          </a:effectRef>
          <a:fontRef idx="minor">
            <a:schemeClr val="lt1"/>
          </a:fontRef>
        </p:style>
      </p:cxnSp>
      <p:cxnSp>
        <p:nvCxnSpPr>
          <p:cNvPr id="41" name="Straight Arrow Connector 40">
            <a:extLst>
              <a:ext uri="{FF2B5EF4-FFF2-40B4-BE49-F238E27FC236}">
                <a16:creationId xmlns:a16="http://schemas.microsoft.com/office/drawing/2014/main" id="{EDC82A58-BBF5-4FA8-A868-1124A5BB24CE}"/>
              </a:ext>
            </a:extLst>
          </p:cNvPr>
          <p:cNvCxnSpPr>
            <a:stCxn id="6" idx="3"/>
            <a:endCxn id="28" idx="1"/>
          </p:cNvCxnSpPr>
          <p:nvPr/>
        </p:nvCxnSpPr>
        <p:spPr>
          <a:xfrm flipV="1">
            <a:off x="4006659" y="2925771"/>
            <a:ext cx="648132" cy="1"/>
          </a:xfrm>
          <a:prstGeom prst="straightConnector1">
            <a:avLst/>
          </a:prstGeom>
          <a:ln w="38100">
            <a:tailEnd type="triangle"/>
          </a:ln>
        </p:spPr>
        <p:style>
          <a:lnRef idx="2">
            <a:schemeClr val="dk1">
              <a:shade val="50000"/>
            </a:schemeClr>
          </a:lnRef>
          <a:fillRef idx="1">
            <a:schemeClr val="dk1"/>
          </a:fillRef>
          <a:effectRef idx="0">
            <a:schemeClr val="dk1"/>
          </a:effectRef>
          <a:fontRef idx="minor">
            <a:schemeClr val="lt1"/>
          </a:fontRef>
        </p:style>
      </p:cxnSp>
      <p:sp>
        <p:nvSpPr>
          <p:cNvPr id="42" name="TextBox 41">
            <a:extLst>
              <a:ext uri="{FF2B5EF4-FFF2-40B4-BE49-F238E27FC236}">
                <a16:creationId xmlns:a16="http://schemas.microsoft.com/office/drawing/2014/main" id="{14A3C80D-5382-4D9C-A6FE-20EE3D994453}"/>
              </a:ext>
            </a:extLst>
          </p:cNvPr>
          <p:cNvSpPr txBox="1"/>
          <p:nvPr/>
        </p:nvSpPr>
        <p:spPr>
          <a:xfrm>
            <a:off x="4015019" y="2516765"/>
            <a:ext cx="648133" cy="369332"/>
          </a:xfrm>
          <a:prstGeom prst="rect">
            <a:avLst/>
          </a:prstGeom>
          <a:noFill/>
          <a:ln>
            <a:noFill/>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r>
              <a:rPr lang="es-ES" b="1" dirty="0">
                <a:solidFill>
                  <a:schemeClr val="bg1"/>
                </a:solidFill>
              </a:rPr>
              <a:t>NO</a:t>
            </a:r>
          </a:p>
        </p:txBody>
      </p:sp>
      <p:cxnSp>
        <p:nvCxnSpPr>
          <p:cNvPr id="44" name="Straight Arrow Connector 43">
            <a:extLst>
              <a:ext uri="{FF2B5EF4-FFF2-40B4-BE49-F238E27FC236}">
                <a16:creationId xmlns:a16="http://schemas.microsoft.com/office/drawing/2014/main" id="{014B1961-E03E-4AB1-A2E7-BC179F7D1332}"/>
              </a:ext>
            </a:extLst>
          </p:cNvPr>
          <p:cNvCxnSpPr>
            <a:stCxn id="28" idx="2"/>
            <a:endCxn id="29" idx="0"/>
          </p:cNvCxnSpPr>
          <p:nvPr/>
        </p:nvCxnSpPr>
        <p:spPr>
          <a:xfrm>
            <a:off x="5508942" y="3468583"/>
            <a:ext cx="0" cy="404883"/>
          </a:xfrm>
          <a:prstGeom prst="straightConnector1">
            <a:avLst/>
          </a:prstGeom>
          <a:ln w="38100">
            <a:tailEnd type="triangle"/>
          </a:ln>
        </p:spPr>
        <p:style>
          <a:lnRef idx="2">
            <a:schemeClr val="dk1">
              <a:shade val="50000"/>
            </a:schemeClr>
          </a:lnRef>
          <a:fillRef idx="1">
            <a:schemeClr val="dk1"/>
          </a:fillRef>
          <a:effectRef idx="0">
            <a:schemeClr val="dk1"/>
          </a:effectRef>
          <a:fontRef idx="minor">
            <a:schemeClr val="lt1"/>
          </a:fontRef>
        </p:style>
      </p:cxnSp>
      <p:sp>
        <p:nvSpPr>
          <p:cNvPr id="46" name="Rectangle 45">
            <a:extLst>
              <a:ext uri="{FF2B5EF4-FFF2-40B4-BE49-F238E27FC236}">
                <a16:creationId xmlns:a16="http://schemas.microsoft.com/office/drawing/2014/main" id="{A852BE04-6A47-419E-8889-4A85350B7755}"/>
              </a:ext>
            </a:extLst>
          </p:cNvPr>
          <p:cNvSpPr/>
          <p:nvPr/>
        </p:nvSpPr>
        <p:spPr>
          <a:xfrm>
            <a:off x="4654791" y="5245432"/>
            <a:ext cx="1708301" cy="108562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ES" dirty="0"/>
              <a:t>Pasar al siguiente submodelo</a:t>
            </a:r>
          </a:p>
          <a:p>
            <a:pPr algn="ctr"/>
            <a:r>
              <a:rPr lang="es-ES" dirty="0"/>
              <a:t>(k++)</a:t>
            </a:r>
          </a:p>
        </p:txBody>
      </p:sp>
      <p:cxnSp>
        <p:nvCxnSpPr>
          <p:cNvPr id="48" name="Straight Arrow Connector 47">
            <a:extLst>
              <a:ext uri="{FF2B5EF4-FFF2-40B4-BE49-F238E27FC236}">
                <a16:creationId xmlns:a16="http://schemas.microsoft.com/office/drawing/2014/main" id="{378B1121-B0FB-4DE7-B635-A6BE2CB29717}"/>
              </a:ext>
            </a:extLst>
          </p:cNvPr>
          <p:cNvCxnSpPr>
            <a:stCxn id="29" idx="2"/>
            <a:endCxn id="46" idx="0"/>
          </p:cNvCxnSpPr>
          <p:nvPr/>
        </p:nvCxnSpPr>
        <p:spPr>
          <a:xfrm>
            <a:off x="5508942" y="4959091"/>
            <a:ext cx="0" cy="286341"/>
          </a:xfrm>
          <a:prstGeom prst="straightConnector1">
            <a:avLst/>
          </a:prstGeom>
          <a:ln w="38100">
            <a:tailEnd type="triangle"/>
          </a:ln>
        </p:spPr>
        <p:style>
          <a:lnRef idx="2">
            <a:schemeClr val="dk1">
              <a:shade val="50000"/>
            </a:schemeClr>
          </a:lnRef>
          <a:fillRef idx="1">
            <a:schemeClr val="dk1"/>
          </a:fillRef>
          <a:effectRef idx="0">
            <a:schemeClr val="dk1"/>
          </a:effectRef>
          <a:fontRef idx="minor">
            <a:schemeClr val="lt1"/>
          </a:fontRef>
        </p:style>
      </p:cxnSp>
      <p:cxnSp>
        <p:nvCxnSpPr>
          <p:cNvPr id="52" name="Connector: Elbow 51">
            <a:extLst>
              <a:ext uri="{FF2B5EF4-FFF2-40B4-BE49-F238E27FC236}">
                <a16:creationId xmlns:a16="http://schemas.microsoft.com/office/drawing/2014/main" id="{C5A19347-2A44-4846-9D90-43B29FB8E557}"/>
              </a:ext>
            </a:extLst>
          </p:cNvPr>
          <p:cNvCxnSpPr>
            <a:stCxn id="46" idx="3"/>
            <a:endCxn id="6" idx="0"/>
          </p:cNvCxnSpPr>
          <p:nvPr/>
        </p:nvCxnSpPr>
        <p:spPr>
          <a:xfrm flipH="1" flipV="1">
            <a:off x="2089370" y="1926311"/>
            <a:ext cx="4273722" cy="3861934"/>
          </a:xfrm>
          <a:prstGeom prst="bentConnector4">
            <a:avLst>
              <a:gd name="adj1" fmla="val -12066"/>
              <a:gd name="adj2" fmla="val 104542"/>
            </a:avLst>
          </a:prstGeom>
          <a:ln w="38100">
            <a:tailEnd type="triangle"/>
          </a:ln>
        </p:spPr>
        <p:style>
          <a:lnRef idx="2">
            <a:schemeClr val="dk1">
              <a:shade val="50000"/>
            </a:schemeClr>
          </a:lnRef>
          <a:fillRef idx="1">
            <a:schemeClr val="dk1"/>
          </a:fillRef>
          <a:effectRef idx="0">
            <a:schemeClr val="dk1"/>
          </a:effectRef>
          <a:fontRef idx="minor">
            <a:schemeClr val="lt1"/>
          </a:fontRef>
        </p:style>
      </p:cxnSp>
      <p:sp>
        <p:nvSpPr>
          <p:cNvPr id="55" name="Flowchart: Predefined Process 54">
            <a:extLst>
              <a:ext uri="{FF2B5EF4-FFF2-40B4-BE49-F238E27FC236}">
                <a16:creationId xmlns:a16="http://schemas.microsoft.com/office/drawing/2014/main" id="{E405CE17-F8B4-42F1-A101-08116AE52071}"/>
              </a:ext>
            </a:extLst>
          </p:cNvPr>
          <p:cNvSpPr/>
          <p:nvPr/>
        </p:nvSpPr>
        <p:spPr>
          <a:xfrm>
            <a:off x="964940" y="4276354"/>
            <a:ext cx="2248858" cy="1182134"/>
          </a:xfrm>
          <a:prstGeom prst="flowChartPredefinedProcess">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ES" dirty="0"/>
              <a:t>Determinar la media de los errores de los submodelos</a:t>
            </a:r>
          </a:p>
        </p:txBody>
      </p:sp>
      <p:cxnSp>
        <p:nvCxnSpPr>
          <p:cNvPr id="57" name="Straight Arrow Connector 56">
            <a:extLst>
              <a:ext uri="{FF2B5EF4-FFF2-40B4-BE49-F238E27FC236}">
                <a16:creationId xmlns:a16="http://schemas.microsoft.com/office/drawing/2014/main" id="{3572AD41-D58A-4951-83AB-9D6BA5636D89}"/>
              </a:ext>
            </a:extLst>
          </p:cNvPr>
          <p:cNvCxnSpPr>
            <a:stCxn id="6" idx="2"/>
            <a:endCxn id="55" idx="0"/>
          </p:cNvCxnSpPr>
          <p:nvPr/>
        </p:nvCxnSpPr>
        <p:spPr>
          <a:xfrm flipH="1">
            <a:off x="2089369" y="3925232"/>
            <a:ext cx="1" cy="351122"/>
          </a:xfrm>
          <a:prstGeom prst="straightConnector1">
            <a:avLst/>
          </a:prstGeom>
          <a:ln w="38100">
            <a:tailEnd type="triangle"/>
          </a:ln>
        </p:spPr>
        <p:style>
          <a:lnRef idx="2">
            <a:schemeClr val="dk1">
              <a:shade val="50000"/>
            </a:schemeClr>
          </a:lnRef>
          <a:fillRef idx="1">
            <a:schemeClr val="dk1"/>
          </a:fillRef>
          <a:effectRef idx="0">
            <a:schemeClr val="dk1"/>
          </a:effectRef>
          <a:fontRef idx="minor">
            <a:schemeClr val="lt1"/>
          </a:fontRef>
        </p:style>
      </p:cxnSp>
      <p:sp>
        <p:nvSpPr>
          <p:cNvPr id="59" name="TextBox 58">
            <a:extLst>
              <a:ext uri="{FF2B5EF4-FFF2-40B4-BE49-F238E27FC236}">
                <a16:creationId xmlns:a16="http://schemas.microsoft.com/office/drawing/2014/main" id="{2BC28E8C-21C6-4E44-8A27-EA1312184E93}"/>
              </a:ext>
            </a:extLst>
          </p:cNvPr>
          <p:cNvSpPr txBox="1"/>
          <p:nvPr/>
        </p:nvSpPr>
        <p:spPr>
          <a:xfrm>
            <a:off x="1603919" y="3856231"/>
            <a:ext cx="433551" cy="369332"/>
          </a:xfrm>
          <a:prstGeom prst="rect">
            <a:avLst/>
          </a:prstGeom>
          <a:noFill/>
          <a:ln>
            <a:noFill/>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r>
              <a:rPr lang="es-ES" b="1" dirty="0">
                <a:solidFill>
                  <a:schemeClr val="bg1"/>
                </a:solidFill>
              </a:rPr>
              <a:t>Si</a:t>
            </a:r>
          </a:p>
        </p:txBody>
      </p:sp>
      <p:sp>
        <p:nvSpPr>
          <p:cNvPr id="61" name="Oval 60">
            <a:extLst>
              <a:ext uri="{FF2B5EF4-FFF2-40B4-BE49-F238E27FC236}">
                <a16:creationId xmlns:a16="http://schemas.microsoft.com/office/drawing/2014/main" id="{07FECB0E-92B3-4CBE-946B-F6636CAB555F}"/>
              </a:ext>
            </a:extLst>
          </p:cNvPr>
          <p:cNvSpPr/>
          <p:nvPr/>
        </p:nvSpPr>
        <p:spPr>
          <a:xfrm>
            <a:off x="1423064" y="5815469"/>
            <a:ext cx="1332610" cy="68057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ES" dirty="0"/>
              <a:t>Fin</a:t>
            </a:r>
          </a:p>
        </p:txBody>
      </p:sp>
      <p:cxnSp>
        <p:nvCxnSpPr>
          <p:cNvPr id="62" name="Straight Arrow Connector 61">
            <a:extLst>
              <a:ext uri="{FF2B5EF4-FFF2-40B4-BE49-F238E27FC236}">
                <a16:creationId xmlns:a16="http://schemas.microsoft.com/office/drawing/2014/main" id="{6FA32CA7-79B8-4632-9184-416110F967FB}"/>
              </a:ext>
            </a:extLst>
          </p:cNvPr>
          <p:cNvCxnSpPr>
            <a:cxnSpLocks/>
            <a:stCxn id="55" idx="2"/>
            <a:endCxn id="61" idx="0"/>
          </p:cNvCxnSpPr>
          <p:nvPr/>
        </p:nvCxnSpPr>
        <p:spPr>
          <a:xfrm>
            <a:off x="2089369" y="5458488"/>
            <a:ext cx="0" cy="356981"/>
          </a:xfrm>
          <a:prstGeom prst="straightConnector1">
            <a:avLst/>
          </a:prstGeom>
          <a:ln w="38100">
            <a:tailEnd type="triangle"/>
          </a:ln>
        </p:spPr>
        <p:style>
          <a:lnRef idx="2">
            <a:schemeClr val="dk1">
              <a:shade val="50000"/>
            </a:schemeClr>
          </a:lnRef>
          <a:fillRef idx="1">
            <a:schemeClr val="dk1"/>
          </a:fillRef>
          <a:effectRef idx="0">
            <a:schemeClr val="dk1"/>
          </a:effectRef>
          <a:fontRef idx="minor">
            <a:schemeClr val="lt1"/>
          </a:fontRef>
        </p:style>
      </p:cxnSp>
    </p:spTree>
    <p:extLst>
      <p:ext uri="{BB962C8B-B14F-4D97-AF65-F5344CB8AC3E}">
        <p14:creationId xmlns:p14="http://schemas.microsoft.com/office/powerpoint/2010/main" val="23220349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E3924-71E2-40D2-8636-272E7B3C8720}"/>
              </a:ext>
            </a:extLst>
          </p:cNvPr>
          <p:cNvSpPr>
            <a:spLocks noGrp="1"/>
          </p:cNvSpPr>
          <p:nvPr>
            <p:ph type="title"/>
          </p:nvPr>
        </p:nvSpPr>
        <p:spPr>
          <a:xfrm>
            <a:off x="695700" y="536088"/>
            <a:ext cx="10571998" cy="970450"/>
          </a:xfrm>
        </p:spPr>
        <p:txBody>
          <a:bodyPr/>
          <a:lstStyle/>
          <a:p>
            <a:r>
              <a:rPr lang="es-ES" sz="3000" dirty="0"/>
              <a:t>METODOLOGÍA:</a:t>
            </a:r>
            <a:br>
              <a:rPr lang="es-ES" sz="3000" dirty="0"/>
            </a:br>
            <a:r>
              <a:rPr lang="es-ES" sz="3000" dirty="0"/>
              <a:t>Selección del submodelo</a:t>
            </a:r>
          </a:p>
        </p:txBody>
      </p:sp>
      <p:sp>
        <p:nvSpPr>
          <p:cNvPr id="3" name="TextBox 2">
            <a:extLst>
              <a:ext uri="{FF2B5EF4-FFF2-40B4-BE49-F238E27FC236}">
                <a16:creationId xmlns:a16="http://schemas.microsoft.com/office/drawing/2014/main" id="{4C3237D6-22AD-4AA7-99C8-B16F3DDDFCE3}"/>
              </a:ext>
            </a:extLst>
          </p:cNvPr>
          <p:cNvSpPr txBox="1"/>
          <p:nvPr/>
        </p:nvSpPr>
        <p:spPr>
          <a:xfrm>
            <a:off x="606800" y="2235200"/>
            <a:ext cx="10416800" cy="1200329"/>
          </a:xfrm>
          <a:prstGeom prst="rect">
            <a:avLst/>
          </a:prstGeom>
          <a:noFill/>
        </p:spPr>
        <p:txBody>
          <a:bodyPr wrap="square" rtlCol="0">
            <a:spAutoFit/>
          </a:bodyPr>
          <a:lstStyle/>
          <a:p>
            <a:pPr marL="342900" indent="-342900">
              <a:buFont typeface="Arial" panose="020B0604020202020204" pitchFamily="34" charset="0"/>
              <a:buChar char="•"/>
            </a:pPr>
            <a:r>
              <a:rPr lang="es-ES" sz="2400" dirty="0"/>
              <a:t>Se selecciona el submodelo que tenga el menor error medio absoluto y raíz de error cuadrático medio</a:t>
            </a:r>
          </a:p>
          <a:p>
            <a:endParaRPr lang="es-ES" sz="2400" dirty="0"/>
          </a:p>
        </p:txBody>
      </p:sp>
      <p:graphicFrame>
        <p:nvGraphicFramePr>
          <p:cNvPr id="7" name="Table 7">
            <a:extLst>
              <a:ext uri="{FF2B5EF4-FFF2-40B4-BE49-F238E27FC236}">
                <a16:creationId xmlns:a16="http://schemas.microsoft.com/office/drawing/2014/main" id="{D15A4590-1B87-450C-B62E-D827AB708EB8}"/>
              </a:ext>
            </a:extLst>
          </p:cNvPr>
          <p:cNvGraphicFramePr>
            <a:graphicFrameLocks noGrp="1"/>
          </p:cNvGraphicFramePr>
          <p:nvPr>
            <p:extLst>
              <p:ext uri="{D42A27DB-BD31-4B8C-83A1-F6EECF244321}">
                <p14:modId xmlns:p14="http://schemas.microsoft.com/office/powerpoint/2010/main" val="52962196"/>
              </p:ext>
            </p:extLst>
          </p:nvPr>
        </p:nvGraphicFramePr>
        <p:xfrm>
          <a:off x="1751200" y="3666066"/>
          <a:ext cx="8128000" cy="222504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642292839"/>
                    </a:ext>
                  </a:extLst>
                </a:gridCol>
                <a:gridCol w="2032000">
                  <a:extLst>
                    <a:ext uri="{9D8B030D-6E8A-4147-A177-3AD203B41FA5}">
                      <a16:colId xmlns:a16="http://schemas.microsoft.com/office/drawing/2014/main" val="3051237099"/>
                    </a:ext>
                  </a:extLst>
                </a:gridCol>
                <a:gridCol w="2032000">
                  <a:extLst>
                    <a:ext uri="{9D8B030D-6E8A-4147-A177-3AD203B41FA5}">
                      <a16:colId xmlns:a16="http://schemas.microsoft.com/office/drawing/2014/main" val="1744553522"/>
                    </a:ext>
                  </a:extLst>
                </a:gridCol>
                <a:gridCol w="2032000">
                  <a:extLst>
                    <a:ext uri="{9D8B030D-6E8A-4147-A177-3AD203B41FA5}">
                      <a16:colId xmlns:a16="http://schemas.microsoft.com/office/drawing/2014/main" val="633976466"/>
                    </a:ext>
                  </a:extLst>
                </a:gridCol>
              </a:tblGrid>
              <a:tr h="370840">
                <a:tc gridSpan="4">
                  <a:txBody>
                    <a:bodyPr/>
                    <a:lstStyle/>
                    <a:p>
                      <a:pPr algn="ctr"/>
                      <a:r>
                        <a:rPr lang="es-ES" dirty="0"/>
                        <a:t>Datos de los errores del Submodelo de Jumping </a:t>
                      </a:r>
                      <a:r>
                        <a:rPr lang="es-ES" dirty="0" err="1"/>
                        <a:t>Jacks</a:t>
                      </a:r>
                      <a:endParaRPr lang="es-ES" dirty="0"/>
                    </a:p>
                  </a:txBody>
                  <a:tcPr/>
                </a:tc>
                <a:tc hMerge="1">
                  <a:txBody>
                    <a:bodyPr/>
                    <a:lstStyle/>
                    <a:p>
                      <a:endParaRPr lang="es-ES"/>
                    </a:p>
                  </a:txBody>
                  <a:tcPr/>
                </a:tc>
                <a:tc hMerge="1">
                  <a:txBody>
                    <a:bodyPr/>
                    <a:lstStyle/>
                    <a:p>
                      <a:endParaRPr lang="es-ES"/>
                    </a:p>
                  </a:txBody>
                  <a:tcPr/>
                </a:tc>
                <a:tc hMerge="1">
                  <a:txBody>
                    <a:bodyPr/>
                    <a:lstStyle/>
                    <a:p>
                      <a:endParaRPr lang="es-ES" dirty="0"/>
                    </a:p>
                  </a:txBody>
                  <a:tcPr/>
                </a:tc>
                <a:extLst>
                  <a:ext uri="{0D108BD9-81ED-4DB2-BD59-A6C34878D82A}">
                    <a16:rowId xmlns:a16="http://schemas.microsoft.com/office/drawing/2014/main" val="2194189462"/>
                  </a:ext>
                </a:extLst>
              </a:tr>
              <a:tr h="370840">
                <a:tc>
                  <a:txBody>
                    <a:bodyPr/>
                    <a:lstStyle/>
                    <a:p>
                      <a:pPr algn="ctr"/>
                      <a:r>
                        <a:rPr lang="es-ES" b="1" dirty="0" err="1"/>
                        <a:t>SubModelo</a:t>
                      </a:r>
                      <a:endParaRPr lang="es-ES" b="1" dirty="0"/>
                    </a:p>
                  </a:txBody>
                  <a:tcPr/>
                </a:tc>
                <a:tc>
                  <a:txBody>
                    <a:bodyPr/>
                    <a:lstStyle/>
                    <a:p>
                      <a:pPr algn="ctr"/>
                      <a:r>
                        <a:rPr lang="es-ES" b="1" dirty="0"/>
                        <a:t>EMP</a:t>
                      </a:r>
                    </a:p>
                  </a:txBody>
                  <a:tcPr/>
                </a:tc>
                <a:tc>
                  <a:txBody>
                    <a:bodyPr/>
                    <a:lstStyle/>
                    <a:p>
                      <a:pPr algn="ctr"/>
                      <a:r>
                        <a:rPr lang="es-ES" b="1" dirty="0"/>
                        <a:t>DMA</a:t>
                      </a:r>
                    </a:p>
                  </a:txBody>
                  <a:tcPr/>
                </a:tc>
                <a:tc>
                  <a:txBody>
                    <a:bodyPr/>
                    <a:lstStyle/>
                    <a:p>
                      <a:pPr algn="ctr"/>
                      <a:r>
                        <a:rPr lang="es-ES" b="1" dirty="0"/>
                        <a:t>RECM</a:t>
                      </a:r>
                    </a:p>
                  </a:txBody>
                  <a:tcPr/>
                </a:tc>
                <a:extLst>
                  <a:ext uri="{0D108BD9-81ED-4DB2-BD59-A6C34878D82A}">
                    <a16:rowId xmlns:a16="http://schemas.microsoft.com/office/drawing/2014/main" val="2035961311"/>
                  </a:ext>
                </a:extLst>
              </a:tr>
              <a:tr h="370840">
                <a:tc>
                  <a:txBody>
                    <a:bodyPr/>
                    <a:lstStyle/>
                    <a:p>
                      <a:pPr algn="ctr"/>
                      <a:r>
                        <a:rPr lang="es-ES" dirty="0"/>
                        <a:t>1</a:t>
                      </a:r>
                    </a:p>
                  </a:txBody>
                  <a:tcPr/>
                </a:tc>
                <a:tc>
                  <a:txBody>
                    <a:bodyPr/>
                    <a:lstStyle/>
                    <a:p>
                      <a:pPr algn="ctr"/>
                      <a:r>
                        <a:rPr lang="es-ES" dirty="0"/>
                        <a:t>0,02323</a:t>
                      </a:r>
                    </a:p>
                  </a:txBody>
                  <a:tcPr/>
                </a:tc>
                <a:tc>
                  <a:txBody>
                    <a:bodyPr/>
                    <a:lstStyle/>
                    <a:p>
                      <a:pPr algn="ctr"/>
                      <a:r>
                        <a:rPr lang="es-ES" dirty="0"/>
                        <a:t>0,038519</a:t>
                      </a:r>
                    </a:p>
                  </a:txBody>
                  <a:tcPr/>
                </a:tc>
                <a:tc>
                  <a:txBody>
                    <a:bodyPr/>
                    <a:lstStyle/>
                    <a:p>
                      <a:pPr algn="ctr"/>
                      <a:r>
                        <a:rPr lang="es-ES" dirty="0"/>
                        <a:t>0,046957</a:t>
                      </a:r>
                    </a:p>
                  </a:txBody>
                  <a:tcPr/>
                </a:tc>
                <a:extLst>
                  <a:ext uri="{0D108BD9-81ED-4DB2-BD59-A6C34878D82A}">
                    <a16:rowId xmlns:a16="http://schemas.microsoft.com/office/drawing/2014/main" val="2279934206"/>
                  </a:ext>
                </a:extLst>
              </a:tr>
              <a:tr h="370840">
                <a:tc>
                  <a:txBody>
                    <a:bodyPr/>
                    <a:lstStyle/>
                    <a:p>
                      <a:pPr algn="ctr"/>
                      <a:r>
                        <a:rPr lang="es-ES" dirty="0"/>
                        <a:t>2</a:t>
                      </a:r>
                    </a:p>
                  </a:txBody>
                  <a:tcPr/>
                </a:tc>
                <a:tc>
                  <a:txBody>
                    <a:bodyPr/>
                    <a:lstStyle/>
                    <a:p>
                      <a:pPr algn="ctr"/>
                      <a:r>
                        <a:rPr lang="es-ES" dirty="0"/>
                        <a:t>0,080008</a:t>
                      </a:r>
                    </a:p>
                  </a:txBody>
                  <a:tcPr/>
                </a:tc>
                <a:tc>
                  <a:txBody>
                    <a:bodyPr/>
                    <a:lstStyle/>
                    <a:p>
                      <a:pPr algn="ctr"/>
                      <a:r>
                        <a:rPr lang="es-ES" dirty="0"/>
                        <a:t>0,083864</a:t>
                      </a:r>
                    </a:p>
                  </a:txBody>
                  <a:tcPr/>
                </a:tc>
                <a:tc>
                  <a:txBody>
                    <a:bodyPr/>
                    <a:lstStyle/>
                    <a:p>
                      <a:pPr algn="ctr"/>
                      <a:r>
                        <a:rPr lang="es-ES" dirty="0"/>
                        <a:t>0,076391</a:t>
                      </a:r>
                    </a:p>
                  </a:txBody>
                  <a:tcPr/>
                </a:tc>
                <a:extLst>
                  <a:ext uri="{0D108BD9-81ED-4DB2-BD59-A6C34878D82A}">
                    <a16:rowId xmlns:a16="http://schemas.microsoft.com/office/drawing/2014/main" val="3541856827"/>
                  </a:ext>
                </a:extLst>
              </a:tr>
              <a:tr h="370840">
                <a:tc>
                  <a:txBody>
                    <a:bodyPr/>
                    <a:lstStyle/>
                    <a:p>
                      <a:pPr algn="ctr"/>
                      <a:r>
                        <a:rPr lang="es-ES" dirty="0"/>
                        <a:t>3</a:t>
                      </a:r>
                    </a:p>
                  </a:txBody>
                  <a:tcPr>
                    <a:solidFill>
                      <a:srgbClr val="92D050"/>
                    </a:solidFill>
                  </a:tcPr>
                </a:tc>
                <a:tc>
                  <a:txBody>
                    <a:bodyPr/>
                    <a:lstStyle/>
                    <a:p>
                      <a:pPr algn="ctr"/>
                      <a:r>
                        <a:rPr lang="es-ES" dirty="0"/>
                        <a:t>0,032244</a:t>
                      </a:r>
                    </a:p>
                  </a:txBody>
                  <a:tcPr>
                    <a:solidFill>
                      <a:srgbClr val="92D050"/>
                    </a:solidFill>
                  </a:tcPr>
                </a:tc>
                <a:tc>
                  <a:txBody>
                    <a:bodyPr/>
                    <a:lstStyle/>
                    <a:p>
                      <a:pPr algn="ctr"/>
                      <a:r>
                        <a:rPr lang="es-ES" dirty="0"/>
                        <a:t>0,041050</a:t>
                      </a:r>
                    </a:p>
                  </a:txBody>
                  <a:tcPr>
                    <a:solidFill>
                      <a:srgbClr val="92D050"/>
                    </a:solidFill>
                  </a:tcPr>
                </a:tc>
                <a:tc>
                  <a:txBody>
                    <a:bodyPr/>
                    <a:lstStyle/>
                    <a:p>
                      <a:pPr algn="ctr"/>
                      <a:r>
                        <a:rPr lang="es-ES" dirty="0"/>
                        <a:t>0,045347</a:t>
                      </a:r>
                    </a:p>
                  </a:txBody>
                  <a:tcPr>
                    <a:solidFill>
                      <a:srgbClr val="92D050"/>
                    </a:solidFill>
                  </a:tcPr>
                </a:tc>
                <a:extLst>
                  <a:ext uri="{0D108BD9-81ED-4DB2-BD59-A6C34878D82A}">
                    <a16:rowId xmlns:a16="http://schemas.microsoft.com/office/drawing/2014/main" val="3529464942"/>
                  </a:ext>
                </a:extLst>
              </a:tr>
              <a:tr h="370840">
                <a:tc>
                  <a:txBody>
                    <a:bodyPr/>
                    <a:lstStyle/>
                    <a:p>
                      <a:pPr algn="ctr"/>
                      <a:r>
                        <a:rPr lang="es-ES" dirty="0"/>
                        <a:t>Promedio</a:t>
                      </a:r>
                    </a:p>
                  </a:txBody>
                  <a:tcPr/>
                </a:tc>
                <a:tc>
                  <a:txBody>
                    <a:bodyPr/>
                    <a:lstStyle/>
                    <a:p>
                      <a:pPr algn="ctr"/>
                      <a:r>
                        <a:rPr lang="es-ES" dirty="0"/>
                        <a:t>0,045161</a:t>
                      </a:r>
                    </a:p>
                  </a:txBody>
                  <a:tcPr/>
                </a:tc>
                <a:tc>
                  <a:txBody>
                    <a:bodyPr/>
                    <a:lstStyle/>
                    <a:p>
                      <a:pPr algn="ctr"/>
                      <a:r>
                        <a:rPr lang="es-ES" dirty="0"/>
                        <a:t>0,054478</a:t>
                      </a:r>
                    </a:p>
                  </a:txBody>
                  <a:tcPr/>
                </a:tc>
                <a:tc>
                  <a:txBody>
                    <a:bodyPr/>
                    <a:lstStyle/>
                    <a:p>
                      <a:pPr algn="ctr"/>
                      <a:r>
                        <a:rPr lang="es-ES" dirty="0"/>
                        <a:t>0,056232</a:t>
                      </a:r>
                    </a:p>
                  </a:txBody>
                  <a:tcPr/>
                </a:tc>
                <a:extLst>
                  <a:ext uri="{0D108BD9-81ED-4DB2-BD59-A6C34878D82A}">
                    <a16:rowId xmlns:a16="http://schemas.microsoft.com/office/drawing/2014/main" val="1405404808"/>
                  </a:ext>
                </a:extLst>
              </a:tr>
            </a:tbl>
          </a:graphicData>
        </a:graphic>
      </p:graphicFrame>
    </p:spTree>
    <p:extLst>
      <p:ext uri="{BB962C8B-B14F-4D97-AF65-F5344CB8AC3E}">
        <p14:creationId xmlns:p14="http://schemas.microsoft.com/office/powerpoint/2010/main" val="40145990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5">
            <a:extLst>
              <a:ext uri="{FF2B5EF4-FFF2-40B4-BE49-F238E27FC236}">
                <a16:creationId xmlns:a16="http://schemas.microsoft.com/office/drawing/2014/main" id="{97D3D44E-93B3-4738-8FB8-E6AF3F3E0F42}"/>
              </a:ext>
            </a:extLst>
          </p:cNvPr>
          <p:cNvGraphicFramePr>
            <a:graphicFrameLocks noGrp="1"/>
          </p:cNvGraphicFramePr>
          <p:nvPr>
            <p:extLst>
              <p:ext uri="{D42A27DB-BD31-4B8C-83A1-F6EECF244321}">
                <p14:modId xmlns:p14="http://schemas.microsoft.com/office/powerpoint/2010/main" val="1253188344"/>
              </p:ext>
            </p:extLst>
          </p:nvPr>
        </p:nvGraphicFramePr>
        <p:xfrm>
          <a:off x="317500" y="3429000"/>
          <a:ext cx="11134003" cy="749300"/>
        </p:xfrm>
        <a:graphic>
          <a:graphicData uri="http://schemas.openxmlformats.org/drawingml/2006/table">
            <a:tbl>
              <a:tblPr firstRow="1" bandRow="1">
                <a:tableStyleId>{5C22544A-7EE6-4342-B048-85BDC9FD1C3A}</a:tableStyleId>
              </a:tblPr>
              <a:tblGrid>
                <a:gridCol w="2499957">
                  <a:extLst>
                    <a:ext uri="{9D8B030D-6E8A-4147-A177-3AD203B41FA5}">
                      <a16:colId xmlns:a16="http://schemas.microsoft.com/office/drawing/2014/main" val="227645170"/>
                    </a:ext>
                  </a:extLst>
                </a:gridCol>
                <a:gridCol w="871855">
                  <a:extLst>
                    <a:ext uri="{9D8B030D-6E8A-4147-A177-3AD203B41FA5}">
                      <a16:colId xmlns:a16="http://schemas.microsoft.com/office/drawing/2014/main" val="1111525013"/>
                    </a:ext>
                  </a:extLst>
                </a:gridCol>
                <a:gridCol w="2031770">
                  <a:extLst>
                    <a:ext uri="{9D8B030D-6E8A-4147-A177-3AD203B41FA5}">
                      <a16:colId xmlns:a16="http://schemas.microsoft.com/office/drawing/2014/main" val="2565003073"/>
                    </a:ext>
                  </a:extLst>
                </a:gridCol>
                <a:gridCol w="3317422">
                  <a:extLst>
                    <a:ext uri="{9D8B030D-6E8A-4147-A177-3AD203B41FA5}">
                      <a16:colId xmlns:a16="http://schemas.microsoft.com/office/drawing/2014/main" val="3141086956"/>
                    </a:ext>
                  </a:extLst>
                </a:gridCol>
                <a:gridCol w="2412999">
                  <a:extLst>
                    <a:ext uri="{9D8B030D-6E8A-4147-A177-3AD203B41FA5}">
                      <a16:colId xmlns:a16="http://schemas.microsoft.com/office/drawing/2014/main" val="2983231680"/>
                    </a:ext>
                  </a:extLst>
                </a:gridCol>
              </a:tblGrid>
              <a:tr h="378460">
                <a:tc>
                  <a:txBody>
                    <a:bodyPr/>
                    <a:lstStyle/>
                    <a:p>
                      <a:r>
                        <a:rPr lang="es-ES" dirty="0"/>
                        <a:t>Movimiento</a:t>
                      </a:r>
                    </a:p>
                  </a:txBody>
                  <a:tcPr/>
                </a:tc>
                <a:tc>
                  <a:txBody>
                    <a:bodyPr/>
                    <a:lstStyle/>
                    <a:p>
                      <a:r>
                        <a:rPr lang="es-ES" dirty="0"/>
                        <a:t>Pasos</a:t>
                      </a:r>
                    </a:p>
                  </a:txBody>
                  <a:tcPr/>
                </a:tc>
                <a:tc>
                  <a:txBody>
                    <a:bodyPr/>
                    <a:lstStyle/>
                    <a:p>
                      <a:r>
                        <a:rPr lang="es-ES" dirty="0"/>
                        <a:t>RECM  Promedio</a:t>
                      </a:r>
                    </a:p>
                  </a:txBody>
                  <a:tcPr/>
                </a:tc>
                <a:tc>
                  <a:txBody>
                    <a:bodyPr/>
                    <a:lstStyle/>
                    <a:p>
                      <a:r>
                        <a:rPr lang="es-ES" dirty="0"/>
                        <a:t>Valor de Identificación</a:t>
                      </a:r>
                    </a:p>
                  </a:txBody>
                  <a:tcPr/>
                </a:tc>
                <a:tc>
                  <a:txBody>
                    <a:bodyPr/>
                    <a:lstStyle/>
                    <a:p>
                      <a:r>
                        <a:rPr lang="es-ES" dirty="0" err="1"/>
                        <a:t>Recognition</a:t>
                      </a:r>
                      <a:endParaRPr lang="es-ES" dirty="0"/>
                    </a:p>
                  </a:txBody>
                  <a:tcPr/>
                </a:tc>
                <a:extLst>
                  <a:ext uri="{0D108BD9-81ED-4DB2-BD59-A6C34878D82A}">
                    <a16:rowId xmlns:a16="http://schemas.microsoft.com/office/drawing/2014/main" val="1371877859"/>
                  </a:ext>
                </a:extLst>
              </a:tr>
              <a:tr h="370840">
                <a:tc>
                  <a:txBody>
                    <a:bodyPr/>
                    <a:lstStyle/>
                    <a:p>
                      <a:r>
                        <a:rPr lang="es-ES" dirty="0"/>
                        <a:t>Jumping </a:t>
                      </a:r>
                      <a:r>
                        <a:rPr lang="es-ES" dirty="0" err="1"/>
                        <a:t>Jacks</a:t>
                      </a:r>
                      <a:endParaRPr lang="es-ES" dirty="0"/>
                    </a:p>
                  </a:txBody>
                  <a:tcPr/>
                </a:tc>
                <a:tc>
                  <a:txBody>
                    <a:bodyPr/>
                    <a:lstStyle/>
                    <a:p>
                      <a:r>
                        <a:rPr lang="es-ES" dirty="0"/>
                        <a:t>3</a:t>
                      </a:r>
                    </a:p>
                  </a:txBody>
                  <a:tcPr/>
                </a:tc>
                <a:tc>
                  <a:txBody>
                    <a:bodyPr/>
                    <a:lstStyle/>
                    <a:p>
                      <a:r>
                        <a:rPr lang="es-ES" dirty="0"/>
                        <a:t>0,056232</a:t>
                      </a:r>
                    </a:p>
                  </a:txBody>
                  <a:tcPr/>
                </a:tc>
                <a:tc>
                  <a:txBody>
                    <a:bodyPr/>
                    <a:lstStyle/>
                    <a:p>
                      <a:r>
                        <a:rPr lang="es-ES" dirty="0"/>
                        <a:t>0,333333</a:t>
                      </a:r>
                    </a:p>
                  </a:txBody>
                  <a:tcPr/>
                </a:tc>
                <a:tc>
                  <a:txBody>
                    <a:bodyPr/>
                    <a:lstStyle/>
                    <a:p>
                      <a:r>
                        <a:rPr lang="es-ES" dirty="0"/>
                        <a:t>0,056 / 0,333 = 0,169</a:t>
                      </a:r>
                    </a:p>
                  </a:txBody>
                  <a:tcPr/>
                </a:tc>
                <a:extLst>
                  <a:ext uri="{0D108BD9-81ED-4DB2-BD59-A6C34878D82A}">
                    <a16:rowId xmlns:a16="http://schemas.microsoft.com/office/drawing/2014/main" val="2040111909"/>
                  </a:ext>
                </a:extLst>
              </a:tr>
            </a:tbl>
          </a:graphicData>
        </a:graphic>
      </p:graphicFrame>
      <p:sp>
        <p:nvSpPr>
          <p:cNvPr id="4" name="Rectangle 3">
            <a:extLst>
              <a:ext uri="{FF2B5EF4-FFF2-40B4-BE49-F238E27FC236}">
                <a16:creationId xmlns:a16="http://schemas.microsoft.com/office/drawing/2014/main" id="{9B72AACC-2E66-4EFF-9237-A6C84B13670F}"/>
              </a:ext>
            </a:extLst>
          </p:cNvPr>
          <p:cNvSpPr/>
          <p:nvPr/>
        </p:nvSpPr>
        <p:spPr>
          <a:xfrm>
            <a:off x="584200" y="565835"/>
            <a:ext cx="6096000" cy="1015663"/>
          </a:xfrm>
          <a:prstGeom prst="rect">
            <a:avLst/>
          </a:prstGeom>
        </p:spPr>
        <p:txBody>
          <a:bodyPr>
            <a:spAutoFit/>
          </a:bodyPr>
          <a:lstStyle/>
          <a:p>
            <a:r>
              <a:rPr lang="es-ES" sz="3000" b="1" dirty="0"/>
              <a:t>METODOLOGÍA:</a:t>
            </a:r>
            <a:br>
              <a:rPr lang="es-ES" sz="3000" b="1" dirty="0"/>
            </a:br>
            <a:r>
              <a:rPr lang="es-ES" sz="3000" b="1" dirty="0"/>
              <a:t>Aceptación del submodelo</a:t>
            </a:r>
          </a:p>
        </p:txBody>
      </p:sp>
      <p:sp>
        <p:nvSpPr>
          <p:cNvPr id="5" name="TextBox 4">
            <a:extLst>
              <a:ext uri="{FF2B5EF4-FFF2-40B4-BE49-F238E27FC236}">
                <a16:creationId xmlns:a16="http://schemas.microsoft.com/office/drawing/2014/main" id="{9C6D2FC3-CBCA-46E7-A4C3-885FBF3B253F}"/>
              </a:ext>
            </a:extLst>
          </p:cNvPr>
          <p:cNvSpPr txBox="1"/>
          <p:nvPr/>
        </p:nvSpPr>
        <p:spPr>
          <a:xfrm>
            <a:off x="317500" y="2228671"/>
            <a:ext cx="11303000" cy="1200329"/>
          </a:xfrm>
          <a:prstGeom prst="rect">
            <a:avLst/>
          </a:prstGeom>
          <a:noFill/>
        </p:spPr>
        <p:txBody>
          <a:bodyPr wrap="square" rtlCol="0">
            <a:spAutoFit/>
          </a:bodyPr>
          <a:lstStyle/>
          <a:p>
            <a:pPr marL="342900" indent="-342900">
              <a:buFont typeface="Arial" panose="020B0604020202020204" pitchFamily="34" charset="0"/>
              <a:buChar char="•"/>
            </a:pPr>
            <a:r>
              <a:rPr lang="es-ES" sz="2400" dirty="0"/>
              <a:t>Se aprueba el submodelo si solo si el RECM Promedio es menor al valor de identificación.</a:t>
            </a:r>
          </a:p>
          <a:p>
            <a:endParaRPr lang="es-ES" sz="2400" dirty="0"/>
          </a:p>
        </p:txBody>
      </p:sp>
      <p:graphicFrame>
        <p:nvGraphicFramePr>
          <p:cNvPr id="6" name="Table 6">
            <a:extLst>
              <a:ext uri="{FF2B5EF4-FFF2-40B4-BE49-F238E27FC236}">
                <a16:creationId xmlns:a16="http://schemas.microsoft.com/office/drawing/2014/main" id="{EBCB6DD8-135B-483E-AF11-941403ACB04A}"/>
              </a:ext>
            </a:extLst>
          </p:cNvPr>
          <p:cNvGraphicFramePr>
            <a:graphicFrameLocks noGrp="1"/>
          </p:cNvGraphicFramePr>
          <p:nvPr>
            <p:extLst>
              <p:ext uri="{D42A27DB-BD31-4B8C-83A1-F6EECF244321}">
                <p14:modId xmlns:p14="http://schemas.microsoft.com/office/powerpoint/2010/main" val="2080282439"/>
              </p:ext>
            </p:extLst>
          </p:nvPr>
        </p:nvGraphicFramePr>
        <p:xfrm>
          <a:off x="228600" y="4443781"/>
          <a:ext cx="6451600" cy="2123440"/>
        </p:xfrm>
        <a:graphic>
          <a:graphicData uri="http://schemas.openxmlformats.org/drawingml/2006/table">
            <a:tbl>
              <a:tblPr firstRow="1" bandRow="1">
                <a:tableStyleId>{5C22544A-7EE6-4342-B048-85BDC9FD1C3A}</a:tableStyleId>
              </a:tblPr>
              <a:tblGrid>
                <a:gridCol w="925546">
                  <a:extLst>
                    <a:ext uri="{9D8B030D-6E8A-4147-A177-3AD203B41FA5}">
                      <a16:colId xmlns:a16="http://schemas.microsoft.com/office/drawing/2014/main" val="19094154"/>
                    </a:ext>
                  </a:extLst>
                </a:gridCol>
                <a:gridCol w="1279431">
                  <a:extLst>
                    <a:ext uri="{9D8B030D-6E8A-4147-A177-3AD203B41FA5}">
                      <a16:colId xmlns:a16="http://schemas.microsoft.com/office/drawing/2014/main" val="2916951571"/>
                    </a:ext>
                  </a:extLst>
                </a:gridCol>
                <a:gridCol w="977812">
                  <a:extLst>
                    <a:ext uri="{9D8B030D-6E8A-4147-A177-3AD203B41FA5}">
                      <a16:colId xmlns:a16="http://schemas.microsoft.com/office/drawing/2014/main" val="729458076"/>
                    </a:ext>
                  </a:extLst>
                </a:gridCol>
                <a:gridCol w="1081411">
                  <a:extLst>
                    <a:ext uri="{9D8B030D-6E8A-4147-A177-3AD203B41FA5}">
                      <a16:colId xmlns:a16="http://schemas.microsoft.com/office/drawing/2014/main" val="12463234"/>
                    </a:ext>
                  </a:extLst>
                </a:gridCol>
                <a:gridCol w="1032256">
                  <a:extLst>
                    <a:ext uri="{9D8B030D-6E8A-4147-A177-3AD203B41FA5}">
                      <a16:colId xmlns:a16="http://schemas.microsoft.com/office/drawing/2014/main" val="2769347794"/>
                    </a:ext>
                  </a:extLst>
                </a:gridCol>
                <a:gridCol w="1155144">
                  <a:extLst>
                    <a:ext uri="{9D8B030D-6E8A-4147-A177-3AD203B41FA5}">
                      <a16:colId xmlns:a16="http://schemas.microsoft.com/office/drawing/2014/main" val="961454767"/>
                    </a:ext>
                  </a:extLst>
                </a:gridCol>
              </a:tblGrid>
              <a:tr h="370840">
                <a:tc gridSpan="2">
                  <a:txBody>
                    <a:bodyPr/>
                    <a:lstStyle/>
                    <a:p>
                      <a:r>
                        <a:rPr lang="es-ES" dirty="0"/>
                        <a:t>Información General</a:t>
                      </a:r>
                    </a:p>
                  </a:txBody>
                  <a:tcPr/>
                </a:tc>
                <a:tc hMerge="1">
                  <a:txBody>
                    <a:bodyPr/>
                    <a:lstStyle/>
                    <a:p>
                      <a:endParaRPr lang="es-ES" dirty="0"/>
                    </a:p>
                  </a:txBody>
                  <a:tcPr/>
                </a:tc>
                <a:tc gridSpan="2">
                  <a:txBody>
                    <a:bodyPr/>
                    <a:lstStyle/>
                    <a:p>
                      <a:r>
                        <a:rPr lang="es-ES" dirty="0"/>
                        <a:t>Rango de reconocimiento</a:t>
                      </a:r>
                    </a:p>
                  </a:txBody>
                  <a:tcPr/>
                </a:tc>
                <a:tc hMerge="1">
                  <a:txBody>
                    <a:bodyPr/>
                    <a:lstStyle/>
                    <a:p>
                      <a:endParaRPr lang="es-ES" dirty="0"/>
                    </a:p>
                  </a:txBody>
                  <a:tcPr/>
                </a:tc>
                <a:tc gridSpan="2">
                  <a:txBody>
                    <a:bodyPr/>
                    <a:lstStyle/>
                    <a:p>
                      <a:r>
                        <a:rPr lang="es-ES" dirty="0"/>
                        <a:t>Intervalo de confianza</a:t>
                      </a:r>
                    </a:p>
                  </a:txBody>
                  <a:tcPr/>
                </a:tc>
                <a:tc hMerge="1">
                  <a:txBody>
                    <a:bodyPr/>
                    <a:lstStyle/>
                    <a:p>
                      <a:endParaRPr lang="es-ES" dirty="0"/>
                    </a:p>
                  </a:txBody>
                  <a:tcPr/>
                </a:tc>
                <a:extLst>
                  <a:ext uri="{0D108BD9-81ED-4DB2-BD59-A6C34878D82A}">
                    <a16:rowId xmlns:a16="http://schemas.microsoft.com/office/drawing/2014/main" val="3668104325"/>
                  </a:ext>
                </a:extLst>
              </a:tr>
              <a:tr h="370840">
                <a:tc>
                  <a:txBody>
                    <a:bodyPr/>
                    <a:lstStyle/>
                    <a:p>
                      <a:pPr algn="ctr"/>
                      <a:r>
                        <a:rPr lang="es-ES" dirty="0"/>
                        <a:t>Paso</a:t>
                      </a:r>
                    </a:p>
                  </a:txBody>
                  <a:tcPr/>
                </a:tc>
                <a:tc>
                  <a:txBody>
                    <a:bodyPr/>
                    <a:lstStyle/>
                    <a:p>
                      <a:pPr algn="ctr"/>
                      <a:r>
                        <a:rPr lang="es-ES" dirty="0"/>
                        <a:t>Etiqueta</a:t>
                      </a:r>
                    </a:p>
                  </a:txBody>
                  <a:tcPr/>
                </a:tc>
                <a:tc>
                  <a:txBody>
                    <a:bodyPr/>
                    <a:lstStyle/>
                    <a:p>
                      <a:pPr algn="ctr"/>
                      <a:r>
                        <a:rPr lang="es-ES" dirty="0"/>
                        <a:t>Inferior</a:t>
                      </a:r>
                    </a:p>
                  </a:txBody>
                  <a:tcPr/>
                </a:tc>
                <a:tc>
                  <a:txBody>
                    <a:bodyPr/>
                    <a:lstStyle/>
                    <a:p>
                      <a:pPr algn="ctr"/>
                      <a:r>
                        <a:rPr lang="es-ES" dirty="0"/>
                        <a:t>Superior</a:t>
                      </a:r>
                    </a:p>
                  </a:txBody>
                  <a:tcPr/>
                </a:tc>
                <a:tc>
                  <a:txBody>
                    <a:bodyPr/>
                    <a:lstStyle/>
                    <a:p>
                      <a:pPr algn="ctr"/>
                      <a:r>
                        <a:rPr lang="es-ES" dirty="0"/>
                        <a:t>Inferior</a:t>
                      </a:r>
                    </a:p>
                  </a:txBody>
                  <a:tcPr/>
                </a:tc>
                <a:tc>
                  <a:txBody>
                    <a:bodyPr/>
                    <a:lstStyle/>
                    <a:p>
                      <a:pPr algn="ctr"/>
                      <a:r>
                        <a:rPr lang="es-ES" dirty="0"/>
                        <a:t>Superior</a:t>
                      </a:r>
                    </a:p>
                  </a:txBody>
                  <a:tcPr/>
                </a:tc>
                <a:extLst>
                  <a:ext uri="{0D108BD9-81ED-4DB2-BD59-A6C34878D82A}">
                    <a16:rowId xmlns:a16="http://schemas.microsoft.com/office/drawing/2014/main" val="1414159238"/>
                  </a:ext>
                </a:extLst>
              </a:tr>
              <a:tr h="370840">
                <a:tc>
                  <a:txBody>
                    <a:bodyPr/>
                    <a:lstStyle/>
                    <a:p>
                      <a:pPr algn="ctr"/>
                      <a:r>
                        <a:rPr lang="es-ES" dirty="0"/>
                        <a:t>1</a:t>
                      </a:r>
                    </a:p>
                  </a:txBody>
                  <a:tcPr/>
                </a:tc>
                <a:tc>
                  <a:txBody>
                    <a:bodyPr/>
                    <a:lstStyle/>
                    <a:p>
                      <a:pPr algn="ctr"/>
                      <a:r>
                        <a:rPr lang="es-ES" dirty="0"/>
                        <a:t>0</a:t>
                      </a:r>
                    </a:p>
                  </a:txBody>
                  <a:tcPr/>
                </a:tc>
                <a:tc>
                  <a:txBody>
                    <a:bodyPr/>
                    <a:lstStyle/>
                    <a:p>
                      <a:pPr algn="ctr"/>
                      <a:r>
                        <a:rPr lang="es-ES" dirty="0"/>
                        <a:t>0</a:t>
                      </a:r>
                    </a:p>
                  </a:txBody>
                  <a:tcPr/>
                </a:tc>
                <a:tc>
                  <a:txBody>
                    <a:bodyPr/>
                    <a:lstStyle/>
                    <a:p>
                      <a:pPr algn="ctr"/>
                      <a:r>
                        <a:rPr lang="es-ES" dirty="0"/>
                        <a:t>0,33</a:t>
                      </a:r>
                    </a:p>
                  </a:txBody>
                  <a:tcPr/>
                </a:tc>
                <a:tc>
                  <a:txBody>
                    <a:bodyPr/>
                    <a:lstStyle/>
                    <a:p>
                      <a:pPr algn="ctr"/>
                      <a:r>
                        <a:rPr lang="es-ES" dirty="0"/>
                        <a:t>0</a:t>
                      </a:r>
                    </a:p>
                  </a:txBody>
                  <a:tcPr/>
                </a:tc>
                <a:tc>
                  <a:txBody>
                    <a:bodyPr/>
                    <a:lstStyle/>
                    <a:p>
                      <a:pPr algn="ctr"/>
                      <a:r>
                        <a:rPr lang="es-ES" dirty="0"/>
                        <a:t>0,0562</a:t>
                      </a:r>
                    </a:p>
                  </a:txBody>
                  <a:tcPr/>
                </a:tc>
                <a:extLst>
                  <a:ext uri="{0D108BD9-81ED-4DB2-BD59-A6C34878D82A}">
                    <a16:rowId xmlns:a16="http://schemas.microsoft.com/office/drawing/2014/main" val="3113596682"/>
                  </a:ext>
                </a:extLst>
              </a:tr>
              <a:tr h="370840">
                <a:tc>
                  <a:txBody>
                    <a:bodyPr/>
                    <a:lstStyle/>
                    <a:p>
                      <a:pPr algn="ctr"/>
                      <a:r>
                        <a:rPr lang="es-ES" dirty="0"/>
                        <a:t>2</a:t>
                      </a:r>
                    </a:p>
                  </a:txBody>
                  <a:tcPr/>
                </a:tc>
                <a:tc>
                  <a:txBody>
                    <a:bodyPr/>
                    <a:lstStyle/>
                    <a:p>
                      <a:pPr algn="ctr"/>
                      <a:r>
                        <a:rPr lang="es-ES" dirty="0"/>
                        <a:t>0,5</a:t>
                      </a:r>
                    </a:p>
                  </a:txBody>
                  <a:tcPr/>
                </a:tc>
                <a:tc>
                  <a:txBody>
                    <a:bodyPr/>
                    <a:lstStyle/>
                    <a:p>
                      <a:pPr algn="ctr"/>
                      <a:r>
                        <a:rPr lang="es-ES" dirty="0"/>
                        <a:t>0,33</a:t>
                      </a:r>
                    </a:p>
                  </a:txBody>
                  <a:tcPr/>
                </a:tc>
                <a:tc>
                  <a:txBody>
                    <a:bodyPr/>
                    <a:lstStyle/>
                    <a:p>
                      <a:pPr algn="ctr"/>
                      <a:r>
                        <a:rPr lang="es-ES" dirty="0"/>
                        <a:t>0,66</a:t>
                      </a:r>
                    </a:p>
                  </a:txBody>
                  <a:tcPr/>
                </a:tc>
                <a:tc>
                  <a:txBody>
                    <a:bodyPr/>
                    <a:lstStyle/>
                    <a:p>
                      <a:pPr algn="ctr"/>
                      <a:r>
                        <a:rPr lang="es-ES" dirty="0"/>
                        <a:t>0,4718</a:t>
                      </a:r>
                    </a:p>
                  </a:txBody>
                  <a:tcPr/>
                </a:tc>
                <a:tc>
                  <a:txBody>
                    <a:bodyPr/>
                    <a:lstStyle/>
                    <a:p>
                      <a:pPr algn="ctr"/>
                      <a:r>
                        <a:rPr lang="es-ES" dirty="0"/>
                        <a:t>0,52812</a:t>
                      </a:r>
                    </a:p>
                  </a:txBody>
                  <a:tcPr/>
                </a:tc>
                <a:extLst>
                  <a:ext uri="{0D108BD9-81ED-4DB2-BD59-A6C34878D82A}">
                    <a16:rowId xmlns:a16="http://schemas.microsoft.com/office/drawing/2014/main" val="3197975697"/>
                  </a:ext>
                </a:extLst>
              </a:tr>
              <a:tr h="370840">
                <a:tc>
                  <a:txBody>
                    <a:bodyPr/>
                    <a:lstStyle/>
                    <a:p>
                      <a:pPr algn="ctr"/>
                      <a:r>
                        <a:rPr lang="es-ES" dirty="0"/>
                        <a:t>3</a:t>
                      </a:r>
                    </a:p>
                  </a:txBody>
                  <a:tcPr/>
                </a:tc>
                <a:tc>
                  <a:txBody>
                    <a:bodyPr/>
                    <a:lstStyle/>
                    <a:p>
                      <a:pPr algn="ctr"/>
                      <a:r>
                        <a:rPr lang="es-ES" dirty="0"/>
                        <a:t>1</a:t>
                      </a:r>
                    </a:p>
                  </a:txBody>
                  <a:tcPr/>
                </a:tc>
                <a:tc>
                  <a:txBody>
                    <a:bodyPr/>
                    <a:lstStyle/>
                    <a:p>
                      <a:pPr algn="ctr"/>
                      <a:r>
                        <a:rPr lang="es-ES" dirty="0"/>
                        <a:t>0,99</a:t>
                      </a:r>
                    </a:p>
                  </a:txBody>
                  <a:tcPr/>
                </a:tc>
                <a:tc>
                  <a:txBody>
                    <a:bodyPr/>
                    <a:lstStyle/>
                    <a:p>
                      <a:pPr algn="ctr"/>
                      <a:r>
                        <a:rPr lang="es-ES" dirty="0"/>
                        <a:t>1</a:t>
                      </a:r>
                    </a:p>
                  </a:txBody>
                  <a:tcPr/>
                </a:tc>
                <a:tc>
                  <a:txBody>
                    <a:bodyPr/>
                    <a:lstStyle/>
                    <a:p>
                      <a:pPr algn="ctr"/>
                      <a:r>
                        <a:rPr lang="es-ES" dirty="0"/>
                        <a:t>0,9437</a:t>
                      </a:r>
                    </a:p>
                  </a:txBody>
                  <a:tcPr/>
                </a:tc>
                <a:tc>
                  <a:txBody>
                    <a:bodyPr/>
                    <a:lstStyle/>
                    <a:p>
                      <a:pPr algn="ctr"/>
                      <a:r>
                        <a:rPr lang="es-ES" dirty="0"/>
                        <a:t>1</a:t>
                      </a:r>
                    </a:p>
                  </a:txBody>
                  <a:tcPr/>
                </a:tc>
                <a:extLst>
                  <a:ext uri="{0D108BD9-81ED-4DB2-BD59-A6C34878D82A}">
                    <a16:rowId xmlns:a16="http://schemas.microsoft.com/office/drawing/2014/main" val="2842269487"/>
                  </a:ext>
                </a:extLst>
              </a:tr>
            </a:tbl>
          </a:graphicData>
        </a:graphic>
      </p:graphicFrame>
      <p:pic>
        <p:nvPicPr>
          <p:cNvPr id="8" name="Picture 7">
            <a:extLst>
              <a:ext uri="{FF2B5EF4-FFF2-40B4-BE49-F238E27FC236}">
                <a16:creationId xmlns:a16="http://schemas.microsoft.com/office/drawing/2014/main" id="{AE7C14CA-673F-46B4-9168-8F734ECFAC7A}"/>
              </a:ext>
            </a:extLst>
          </p:cNvPr>
          <p:cNvPicPr>
            <a:picLocks noChangeAspect="1"/>
          </p:cNvPicPr>
          <p:nvPr/>
        </p:nvPicPr>
        <p:blipFill>
          <a:blip r:embed="rId2"/>
          <a:stretch>
            <a:fillRect/>
          </a:stretch>
        </p:blipFill>
        <p:spPr>
          <a:xfrm>
            <a:off x="6808787" y="4428669"/>
            <a:ext cx="5154613" cy="2108328"/>
          </a:xfrm>
          <a:prstGeom prst="rect">
            <a:avLst/>
          </a:prstGeom>
        </p:spPr>
      </p:pic>
    </p:spTree>
    <p:extLst>
      <p:ext uri="{BB962C8B-B14F-4D97-AF65-F5344CB8AC3E}">
        <p14:creationId xmlns:p14="http://schemas.microsoft.com/office/powerpoint/2010/main" val="317987673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1" name="Freeform 6">
            <a:extLst>
              <a:ext uri="{FF2B5EF4-FFF2-40B4-BE49-F238E27FC236}">
                <a16:creationId xmlns:a16="http://schemas.microsoft.com/office/drawing/2014/main" id="{70FFA424-278D-4545-90BA-07151469E5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pic>
        <p:nvPicPr>
          <p:cNvPr id="4" name="Picture 3" descr="A person riding on the back of a bench in a park&#10;&#10;Description automatically generated">
            <a:extLst>
              <a:ext uri="{FF2B5EF4-FFF2-40B4-BE49-F238E27FC236}">
                <a16:creationId xmlns:a16="http://schemas.microsoft.com/office/drawing/2014/main" id="{6985AA01-0944-4A6A-9179-DFFDBF63D8B7}"/>
              </a:ext>
            </a:extLst>
          </p:cNvPr>
          <p:cNvPicPr>
            <a:picLocks noChangeAspect="1"/>
          </p:cNvPicPr>
          <p:nvPr/>
        </p:nvPicPr>
        <p:blipFill rotWithShape="1">
          <a:blip r:embed="rId2">
            <a:extLst>
              <a:ext uri="{28A0092B-C50C-407E-A947-70E740481C1C}">
                <a14:useLocalDpi xmlns:a14="http://schemas.microsoft.com/office/drawing/2010/main" val="0"/>
              </a:ext>
            </a:extLst>
          </a:blip>
          <a:srcRect r="1566" b="3"/>
          <a:stretch/>
        </p:blipFill>
        <p:spPr>
          <a:xfrm>
            <a:off x="5782733" y="10"/>
            <a:ext cx="6409267" cy="4883271"/>
          </a:xfrm>
          <a:prstGeom prst="rect">
            <a:avLst/>
          </a:prstGeom>
        </p:spPr>
      </p:pic>
      <p:pic>
        <p:nvPicPr>
          <p:cNvPr id="6" name="Picture 5" descr="A group of people on a sidewalk&#10;&#10;Description automatically generated">
            <a:extLst>
              <a:ext uri="{FF2B5EF4-FFF2-40B4-BE49-F238E27FC236}">
                <a16:creationId xmlns:a16="http://schemas.microsoft.com/office/drawing/2014/main" id="{0D87D3E5-C2C8-482A-86DE-EB74863E61CF}"/>
              </a:ext>
            </a:extLst>
          </p:cNvPr>
          <p:cNvPicPr>
            <a:picLocks noChangeAspect="1"/>
          </p:cNvPicPr>
          <p:nvPr/>
        </p:nvPicPr>
        <p:blipFill rotWithShape="1">
          <a:blip r:embed="rId3">
            <a:extLst>
              <a:ext uri="{28A0092B-C50C-407E-A947-70E740481C1C}">
                <a14:useLocalDpi xmlns:a14="http://schemas.microsoft.com/office/drawing/2010/main" val="0"/>
              </a:ext>
            </a:extLst>
          </a:blip>
          <a:srcRect l="6399" r="2" b="2"/>
          <a:stretch/>
        </p:blipFill>
        <p:spPr>
          <a:xfrm>
            <a:off x="-1" y="-1"/>
            <a:ext cx="6094411" cy="4883281"/>
          </a:xfrm>
          <a:custGeom>
            <a:avLst/>
            <a:gdLst/>
            <a:ahLst/>
            <a:cxnLst/>
            <a:rect l="l" t="t" r="r" b="b"/>
            <a:pathLst>
              <a:path w="6094411" h="4883281">
                <a:moveTo>
                  <a:pt x="0" y="0"/>
                </a:moveTo>
                <a:lnTo>
                  <a:pt x="6094411" y="0"/>
                </a:lnTo>
                <a:lnTo>
                  <a:pt x="6094411" y="2014600"/>
                </a:lnTo>
                <a:lnTo>
                  <a:pt x="5846149" y="2373182"/>
                </a:lnTo>
                <a:lnTo>
                  <a:pt x="5843219" y="2381649"/>
                </a:lnTo>
                <a:lnTo>
                  <a:pt x="5838822" y="2394349"/>
                </a:lnTo>
                <a:lnTo>
                  <a:pt x="5834426" y="2407048"/>
                </a:lnTo>
                <a:lnTo>
                  <a:pt x="5834426" y="2417632"/>
                </a:lnTo>
                <a:lnTo>
                  <a:pt x="5834426" y="2430332"/>
                </a:lnTo>
                <a:lnTo>
                  <a:pt x="5838822" y="2440915"/>
                </a:lnTo>
                <a:lnTo>
                  <a:pt x="5843219" y="2453615"/>
                </a:lnTo>
                <a:lnTo>
                  <a:pt x="5846149" y="2462082"/>
                </a:lnTo>
                <a:lnTo>
                  <a:pt x="6094411" y="2820664"/>
                </a:lnTo>
                <a:lnTo>
                  <a:pt x="6094411" y="4883281"/>
                </a:lnTo>
                <a:lnTo>
                  <a:pt x="0" y="4883281"/>
                </a:lnTo>
                <a:close/>
              </a:path>
            </a:pathLst>
          </a:custGeom>
          <a:ln w="12700">
            <a:solidFill>
              <a:schemeClr val="tx1"/>
            </a:solidFill>
          </a:ln>
        </p:spPr>
      </p:pic>
      <p:sp>
        <p:nvSpPr>
          <p:cNvPr id="13" name="Freeform 9">
            <a:extLst>
              <a:ext uri="{FF2B5EF4-FFF2-40B4-BE49-F238E27FC236}">
                <a16:creationId xmlns:a16="http://schemas.microsoft.com/office/drawing/2014/main" id="{A10B3C8E-9FBF-459A-A9D9-2FA3784DBF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4547642"/>
            <a:ext cx="12192000" cy="2332906"/>
          </a:xfrm>
          <a:custGeom>
            <a:avLst/>
            <a:gdLst>
              <a:gd name="connsiteX0" fmla="*/ 0 w 12192000"/>
              <a:gd name="connsiteY0" fmla="*/ 0 h 2332906"/>
              <a:gd name="connsiteX1" fmla="*/ 1996017 w 12192000"/>
              <a:gd name="connsiteY1" fmla="*/ 0 h 2332906"/>
              <a:gd name="connsiteX2" fmla="*/ 2377017 w 12192000"/>
              <a:gd name="connsiteY2" fmla="*/ 263783 h 2332906"/>
              <a:gd name="connsiteX3" fmla="*/ 2385484 w 12192000"/>
              <a:gd name="connsiteY3" fmla="*/ 266713 h 2332906"/>
              <a:gd name="connsiteX4" fmla="*/ 2398184 w 12192000"/>
              <a:gd name="connsiteY4" fmla="*/ 271110 h 2332906"/>
              <a:gd name="connsiteX5" fmla="*/ 2410883 w 12192000"/>
              <a:gd name="connsiteY5" fmla="*/ 275506 h 2332906"/>
              <a:gd name="connsiteX6" fmla="*/ 2421467 w 12192000"/>
              <a:gd name="connsiteY6" fmla="*/ 275506 h 2332906"/>
              <a:gd name="connsiteX7" fmla="*/ 2434167 w 12192000"/>
              <a:gd name="connsiteY7" fmla="*/ 275506 h 2332906"/>
              <a:gd name="connsiteX8" fmla="*/ 2444750 w 12192000"/>
              <a:gd name="connsiteY8" fmla="*/ 271110 h 2332906"/>
              <a:gd name="connsiteX9" fmla="*/ 2457450 w 12192000"/>
              <a:gd name="connsiteY9" fmla="*/ 266713 h 2332906"/>
              <a:gd name="connsiteX10" fmla="*/ 2465917 w 12192000"/>
              <a:gd name="connsiteY10" fmla="*/ 263783 h 2332906"/>
              <a:gd name="connsiteX11" fmla="*/ 2846917 w 12192000"/>
              <a:gd name="connsiteY11" fmla="*/ 0 h 2332906"/>
              <a:gd name="connsiteX12" fmla="*/ 12192000 w 12192000"/>
              <a:gd name="connsiteY12" fmla="*/ 0 h 2332906"/>
              <a:gd name="connsiteX13" fmla="*/ 12192000 w 12192000"/>
              <a:gd name="connsiteY13" fmla="*/ 2332906 h 2332906"/>
              <a:gd name="connsiteX14" fmla="*/ 0 w 12192000"/>
              <a:gd name="connsiteY14" fmla="*/ 2332906 h 2332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192000" h="2332906">
                <a:moveTo>
                  <a:pt x="0" y="0"/>
                </a:moveTo>
                <a:lnTo>
                  <a:pt x="1996017" y="0"/>
                </a:lnTo>
                <a:lnTo>
                  <a:pt x="2377017" y="263783"/>
                </a:lnTo>
                <a:lnTo>
                  <a:pt x="2385484" y="266713"/>
                </a:lnTo>
                <a:lnTo>
                  <a:pt x="2398184" y="271110"/>
                </a:lnTo>
                <a:lnTo>
                  <a:pt x="2410883" y="275506"/>
                </a:lnTo>
                <a:lnTo>
                  <a:pt x="2421467" y="275506"/>
                </a:lnTo>
                <a:lnTo>
                  <a:pt x="2434167" y="275506"/>
                </a:lnTo>
                <a:lnTo>
                  <a:pt x="2444750" y="271110"/>
                </a:lnTo>
                <a:lnTo>
                  <a:pt x="2457450" y="266713"/>
                </a:lnTo>
                <a:lnTo>
                  <a:pt x="2465917" y="263783"/>
                </a:lnTo>
                <a:lnTo>
                  <a:pt x="2846917" y="0"/>
                </a:lnTo>
                <a:lnTo>
                  <a:pt x="12192000" y="0"/>
                </a:lnTo>
                <a:lnTo>
                  <a:pt x="12192000" y="2332906"/>
                </a:lnTo>
                <a:lnTo>
                  <a:pt x="0" y="2332906"/>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DB240F2-33BE-4856-9285-603978767758}"/>
              </a:ext>
            </a:extLst>
          </p:cNvPr>
          <p:cNvSpPr>
            <a:spLocks noGrp="1"/>
          </p:cNvSpPr>
          <p:nvPr>
            <p:ph type="title"/>
          </p:nvPr>
        </p:nvSpPr>
        <p:spPr>
          <a:xfrm>
            <a:off x="808410" y="5650834"/>
            <a:ext cx="10572000" cy="779529"/>
          </a:xfrm>
        </p:spPr>
        <p:txBody>
          <a:bodyPr vert="horz" lIns="91440" tIns="45720" rIns="91440" bIns="45720" rtlCol="0" anchor="b">
            <a:noAutofit/>
          </a:bodyPr>
          <a:lstStyle/>
          <a:p>
            <a:br>
              <a:rPr lang="en-US" sz="3000" dirty="0"/>
            </a:br>
            <a:r>
              <a:rPr lang="en-US" sz="3000" dirty="0"/>
              <a:t>METODOLOGÍA</a:t>
            </a:r>
            <a:br>
              <a:rPr lang="en-US" sz="3000" dirty="0"/>
            </a:br>
            <a:r>
              <a:rPr lang="en-US" sz="3000" dirty="0" err="1"/>
              <a:t>Validación</a:t>
            </a:r>
            <a:r>
              <a:rPr lang="en-US" sz="3000" dirty="0"/>
              <a:t> del </a:t>
            </a:r>
            <a:r>
              <a:rPr lang="en-US" sz="3000" dirty="0" err="1"/>
              <a:t>modelo</a:t>
            </a:r>
            <a:r>
              <a:rPr lang="en-US" sz="3000" dirty="0"/>
              <a:t> </a:t>
            </a:r>
            <a:r>
              <a:rPr lang="en-US" sz="3000" dirty="0" err="1"/>
              <a:t>en</a:t>
            </a:r>
            <a:r>
              <a:rPr lang="en-US" sz="3000" dirty="0"/>
              <a:t> </a:t>
            </a:r>
            <a:r>
              <a:rPr lang="en-US" sz="3000" dirty="0" err="1"/>
              <a:t>tiempo</a:t>
            </a:r>
            <a:r>
              <a:rPr lang="en-US" sz="3000" dirty="0"/>
              <a:t> real.</a:t>
            </a:r>
          </a:p>
        </p:txBody>
      </p:sp>
    </p:spTree>
    <p:extLst>
      <p:ext uri="{BB962C8B-B14F-4D97-AF65-F5344CB8AC3E}">
        <p14:creationId xmlns:p14="http://schemas.microsoft.com/office/powerpoint/2010/main" val="11568793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9D3C8E-A7D3-4DE5-9013-70644DE76EA6}"/>
              </a:ext>
            </a:extLst>
          </p:cNvPr>
          <p:cNvSpPr>
            <a:spLocks noGrp="1"/>
          </p:cNvSpPr>
          <p:nvPr>
            <p:ph type="title"/>
          </p:nvPr>
        </p:nvSpPr>
        <p:spPr>
          <a:xfrm>
            <a:off x="543300" y="588984"/>
            <a:ext cx="10571998" cy="970450"/>
          </a:xfrm>
        </p:spPr>
        <p:txBody>
          <a:bodyPr>
            <a:normAutofit/>
          </a:bodyPr>
          <a:lstStyle/>
          <a:p>
            <a:pPr>
              <a:lnSpc>
                <a:spcPct val="90000"/>
              </a:lnSpc>
            </a:pPr>
            <a:r>
              <a:rPr lang="es-ES" sz="3000" dirty="0"/>
              <a:t>INTRODUCCIÓN:</a:t>
            </a:r>
            <a:br>
              <a:rPr lang="es-ES" sz="3000" dirty="0"/>
            </a:br>
            <a:r>
              <a:rPr lang="es-ES" sz="3000" dirty="0"/>
              <a:t>¿Cómo han atacado el problema general?</a:t>
            </a:r>
          </a:p>
        </p:txBody>
      </p:sp>
      <p:cxnSp>
        <p:nvCxnSpPr>
          <p:cNvPr id="8" name="Straight Connector 7">
            <a:extLst>
              <a:ext uri="{FF2B5EF4-FFF2-40B4-BE49-F238E27FC236}">
                <a16:creationId xmlns:a16="http://schemas.microsoft.com/office/drawing/2014/main" id="{C2E2FA99-704B-49F9-BAAA-9EC7B246FB29}"/>
              </a:ext>
            </a:extLst>
          </p:cNvPr>
          <p:cNvCxnSpPr/>
          <p:nvPr/>
        </p:nvCxnSpPr>
        <p:spPr>
          <a:xfrm>
            <a:off x="257107" y="5538922"/>
            <a:ext cx="1142720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72117B64-0878-40B1-A976-8A5851352BB3}"/>
              </a:ext>
            </a:extLst>
          </p:cNvPr>
          <p:cNvSpPr txBox="1"/>
          <p:nvPr/>
        </p:nvSpPr>
        <p:spPr>
          <a:xfrm>
            <a:off x="257107" y="5752460"/>
            <a:ext cx="11427202" cy="738664"/>
          </a:xfrm>
          <a:prstGeom prst="rect">
            <a:avLst/>
          </a:prstGeom>
          <a:noFill/>
        </p:spPr>
        <p:txBody>
          <a:bodyPr wrap="square" rtlCol="0">
            <a:spAutoFit/>
          </a:bodyPr>
          <a:lstStyle/>
          <a:p>
            <a:r>
              <a:rPr lang="es-ES" sz="1050" dirty="0"/>
              <a:t>Fuentes: </a:t>
            </a:r>
          </a:p>
          <a:p>
            <a:pPr marL="171450" indent="-171450">
              <a:buFont typeface="Arial" panose="020B0604020202020204" pitchFamily="34" charset="0"/>
              <a:buChar char="•"/>
            </a:pPr>
            <a:r>
              <a:rPr lang="es-ES" sz="1050" dirty="0"/>
              <a:t>ONU, Objetivo3: </a:t>
            </a:r>
            <a:r>
              <a:rPr lang="en-US" sz="1050" dirty="0" err="1"/>
              <a:t>Garantizar</a:t>
            </a:r>
            <a:r>
              <a:rPr lang="en-US" sz="1050" dirty="0"/>
              <a:t> una </a:t>
            </a:r>
            <a:r>
              <a:rPr lang="en-US" sz="1050" dirty="0" err="1"/>
              <a:t>vida</a:t>
            </a:r>
            <a:r>
              <a:rPr lang="en-US" sz="1050" dirty="0"/>
              <a:t> </a:t>
            </a:r>
            <a:r>
              <a:rPr lang="en-US" sz="1050" dirty="0" err="1"/>
              <a:t>sana</a:t>
            </a:r>
            <a:r>
              <a:rPr lang="en-US" sz="1050" dirty="0"/>
              <a:t> y </a:t>
            </a:r>
            <a:r>
              <a:rPr lang="en-US" sz="1050" dirty="0" err="1"/>
              <a:t>promover</a:t>
            </a:r>
            <a:r>
              <a:rPr lang="en-US" sz="1050" dirty="0"/>
              <a:t> el </a:t>
            </a:r>
            <a:r>
              <a:rPr lang="en-US" sz="1050" dirty="0" err="1"/>
              <a:t>bienestar</a:t>
            </a:r>
            <a:r>
              <a:rPr lang="en-US" sz="1050" dirty="0"/>
              <a:t> para </a:t>
            </a:r>
            <a:r>
              <a:rPr lang="en-US" sz="1050" dirty="0" err="1"/>
              <a:t>tododos</a:t>
            </a:r>
            <a:r>
              <a:rPr lang="en-US" sz="1050" dirty="0"/>
              <a:t> </a:t>
            </a:r>
            <a:r>
              <a:rPr lang="en-US" sz="1050" dirty="0" err="1"/>
              <a:t>en</a:t>
            </a:r>
            <a:r>
              <a:rPr lang="en-US" sz="1050" dirty="0"/>
              <a:t> </a:t>
            </a:r>
            <a:r>
              <a:rPr lang="en-US" sz="1050" dirty="0" err="1"/>
              <a:t>todas</a:t>
            </a:r>
            <a:r>
              <a:rPr lang="en-US" sz="1050" dirty="0"/>
              <a:t> las </a:t>
            </a:r>
            <a:r>
              <a:rPr lang="en-US" sz="1050" dirty="0" err="1"/>
              <a:t>edades</a:t>
            </a:r>
            <a:r>
              <a:rPr lang="en-US" sz="1050" dirty="0"/>
              <a:t> (2000)</a:t>
            </a:r>
          </a:p>
          <a:p>
            <a:pPr marL="171450" indent="-171450">
              <a:buFont typeface="Arial" panose="020B0604020202020204" pitchFamily="34" charset="0"/>
              <a:buChar char="•"/>
            </a:pPr>
            <a:r>
              <a:rPr lang="en-US" sz="1050" dirty="0" err="1"/>
              <a:t>Ministerio</a:t>
            </a:r>
            <a:r>
              <a:rPr lang="en-US" sz="1050" dirty="0"/>
              <a:t> de </a:t>
            </a:r>
            <a:r>
              <a:rPr lang="en-US" sz="1050" dirty="0" err="1"/>
              <a:t>salud</a:t>
            </a:r>
            <a:r>
              <a:rPr lang="en-US" sz="1050" dirty="0"/>
              <a:t> p</a:t>
            </a:r>
            <a:r>
              <a:rPr lang="es-ES" sz="1050" dirty="0" err="1"/>
              <a:t>ública</a:t>
            </a:r>
            <a:r>
              <a:rPr lang="es-ES" sz="1050" dirty="0"/>
              <a:t> y asistencia social, Encuesta nacional de prevalencia de enfermedades no transmisibles y sus factores de riesgo en población de 18 años o más (2018)</a:t>
            </a:r>
          </a:p>
        </p:txBody>
      </p:sp>
      <p:grpSp>
        <p:nvGrpSpPr>
          <p:cNvPr id="7" name="Group 6">
            <a:extLst>
              <a:ext uri="{FF2B5EF4-FFF2-40B4-BE49-F238E27FC236}">
                <a16:creationId xmlns:a16="http://schemas.microsoft.com/office/drawing/2014/main" id="{0FA5934F-16D0-4DA6-86E2-A9F376D90261}"/>
              </a:ext>
            </a:extLst>
          </p:cNvPr>
          <p:cNvGrpSpPr/>
          <p:nvPr/>
        </p:nvGrpSpPr>
        <p:grpSpPr>
          <a:xfrm>
            <a:off x="1932810" y="2765384"/>
            <a:ext cx="2257050" cy="2016521"/>
            <a:chOff x="9220200" y="3073400"/>
            <a:chExt cx="2336800" cy="2362200"/>
          </a:xfrm>
        </p:grpSpPr>
        <p:pic>
          <p:nvPicPr>
            <p:cNvPr id="9" name="Graphic 8" descr="Stopwatch">
              <a:extLst>
                <a:ext uri="{FF2B5EF4-FFF2-40B4-BE49-F238E27FC236}">
                  <a16:creationId xmlns:a16="http://schemas.microsoft.com/office/drawing/2014/main" id="{05843F4F-90BB-419F-9959-E554524A498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249117" y="3472934"/>
              <a:ext cx="1231900" cy="1231900"/>
            </a:xfrm>
            <a:prstGeom prst="rect">
              <a:avLst/>
            </a:prstGeom>
          </p:spPr>
        </p:pic>
        <p:pic>
          <p:nvPicPr>
            <p:cNvPr id="11" name="Graphic 10" descr="Run">
              <a:extLst>
                <a:ext uri="{FF2B5EF4-FFF2-40B4-BE49-F238E27FC236}">
                  <a16:creationId xmlns:a16="http://schemas.microsoft.com/office/drawing/2014/main" id="{9B009236-1FDE-4E18-BD5C-FB43C77D9EB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547692" y="3757682"/>
              <a:ext cx="774700" cy="774700"/>
            </a:xfrm>
            <a:prstGeom prst="rect">
              <a:avLst/>
            </a:prstGeom>
          </p:spPr>
        </p:pic>
        <p:sp>
          <p:nvSpPr>
            <p:cNvPr id="12" name="Oval 11">
              <a:extLst>
                <a:ext uri="{FF2B5EF4-FFF2-40B4-BE49-F238E27FC236}">
                  <a16:creationId xmlns:a16="http://schemas.microsoft.com/office/drawing/2014/main" id="{751AE0B8-3E8C-4BF5-A54B-C0CB6FCAFF3B}"/>
                </a:ext>
              </a:extLst>
            </p:cNvPr>
            <p:cNvSpPr/>
            <p:nvPr/>
          </p:nvSpPr>
          <p:spPr>
            <a:xfrm>
              <a:off x="9220200" y="3073400"/>
              <a:ext cx="2336800" cy="2362200"/>
            </a:xfrm>
            <a:prstGeom prst="ellipse">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DEF2D5E0-9DCC-4783-BE1C-A57A55B732A0}"/>
                    </a:ext>
                  </a:extLst>
                </p:cNvPr>
                <p:cNvSpPr txBox="1"/>
                <p:nvPr/>
              </p:nvSpPr>
              <p:spPr>
                <a:xfrm>
                  <a:off x="9798050" y="4704834"/>
                  <a:ext cx="1181100" cy="369332"/>
                </a:xfrm>
                <a:prstGeom prst="rect">
                  <a:avLst/>
                </a:prstGeom>
                <a:noFill/>
              </p:spPr>
              <p:txBody>
                <a:bodyPr wrap="square" rtlCol="0">
                  <a:spAutoFit/>
                </a:bodyPr>
                <a:lstStyle/>
                <a:p>
                  <a14:m>
                    <m:oMath xmlns:m="http://schemas.openxmlformats.org/officeDocument/2006/math">
                      <m:r>
                        <a:rPr lang="es-ES" i="1" smtClean="0">
                          <a:latin typeface="Cambria Math" panose="02040503050406030204" pitchFamily="18" charset="0"/>
                          <a:ea typeface="Cambria Math" panose="02040503050406030204" pitchFamily="18" charset="0"/>
                        </a:rPr>
                        <m:t>≈</m:t>
                      </m:r>
                    </m:oMath>
                  </a14:m>
                  <a:r>
                    <a:rPr lang="es-ES" dirty="0"/>
                    <a:t> 30 Min</a:t>
                  </a:r>
                </a:p>
              </p:txBody>
            </p:sp>
          </mc:Choice>
          <mc:Fallback xmlns="">
            <p:sp>
              <p:nvSpPr>
                <p:cNvPr id="8" name="TextBox 7">
                  <a:extLst>
                    <a:ext uri="{FF2B5EF4-FFF2-40B4-BE49-F238E27FC236}">
                      <a16:creationId xmlns:a16="http://schemas.microsoft.com/office/drawing/2014/main" id="{F8F3D516-4A7C-4DEE-8E93-3CA93E57E0BF}"/>
                    </a:ext>
                  </a:extLst>
                </p:cNvPr>
                <p:cNvSpPr txBox="1">
                  <a:spLocks noRot="1" noChangeAspect="1" noMove="1" noResize="1" noEditPoints="1" noAdjustHandles="1" noChangeArrowheads="1" noChangeShapeType="1" noTextEdit="1"/>
                </p:cNvSpPr>
                <p:nvPr/>
              </p:nvSpPr>
              <p:spPr>
                <a:xfrm>
                  <a:off x="9798050" y="4704834"/>
                  <a:ext cx="1181100" cy="369332"/>
                </a:xfrm>
                <a:prstGeom prst="rect">
                  <a:avLst/>
                </a:prstGeom>
                <a:blipFill>
                  <a:blip r:embed="rId6"/>
                  <a:stretch>
                    <a:fillRect t="-11538" r="-4813" b="-46154"/>
                  </a:stretch>
                </a:blipFill>
              </p:spPr>
              <p:txBody>
                <a:bodyPr/>
                <a:lstStyle/>
                <a:p>
                  <a:r>
                    <a:rPr lang="es-ES">
                      <a:noFill/>
                    </a:rPr>
                    <a:t> </a:t>
                  </a:r>
                </a:p>
              </p:txBody>
            </p:sp>
          </mc:Fallback>
        </mc:AlternateContent>
      </p:grpSp>
      <p:cxnSp>
        <p:nvCxnSpPr>
          <p:cNvPr id="6" name="Straight Connector 5">
            <a:extLst>
              <a:ext uri="{FF2B5EF4-FFF2-40B4-BE49-F238E27FC236}">
                <a16:creationId xmlns:a16="http://schemas.microsoft.com/office/drawing/2014/main" id="{5D5CCBD0-9B56-4199-B3F3-C3EB5D7CCB30}"/>
              </a:ext>
            </a:extLst>
          </p:cNvPr>
          <p:cNvCxnSpPr/>
          <p:nvPr/>
        </p:nvCxnSpPr>
        <p:spPr>
          <a:xfrm>
            <a:off x="5507665" y="2169042"/>
            <a:ext cx="0" cy="305001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9" name="Group 18">
            <a:extLst>
              <a:ext uri="{FF2B5EF4-FFF2-40B4-BE49-F238E27FC236}">
                <a16:creationId xmlns:a16="http://schemas.microsoft.com/office/drawing/2014/main" id="{942805AA-B9E9-49A6-BD2B-112B884D3A0F}"/>
              </a:ext>
            </a:extLst>
          </p:cNvPr>
          <p:cNvGrpSpPr/>
          <p:nvPr/>
        </p:nvGrpSpPr>
        <p:grpSpPr>
          <a:xfrm>
            <a:off x="7391057" y="2407512"/>
            <a:ext cx="2490758" cy="2573077"/>
            <a:chOff x="7740503" y="2402957"/>
            <a:chExt cx="2490758" cy="2573077"/>
          </a:xfrm>
        </p:grpSpPr>
        <p:sp>
          <p:nvSpPr>
            <p:cNvPr id="18" name="Rectangle 17">
              <a:extLst>
                <a:ext uri="{FF2B5EF4-FFF2-40B4-BE49-F238E27FC236}">
                  <a16:creationId xmlns:a16="http://schemas.microsoft.com/office/drawing/2014/main" id="{CE65BAA3-8CE7-4077-AFDE-D4D1F69177E0}"/>
                </a:ext>
              </a:extLst>
            </p:cNvPr>
            <p:cNvSpPr/>
            <p:nvPr/>
          </p:nvSpPr>
          <p:spPr>
            <a:xfrm>
              <a:off x="7740503" y="2402957"/>
              <a:ext cx="2490758" cy="2573077"/>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s-ES"/>
            </a:p>
          </p:txBody>
        </p:sp>
        <p:pic>
          <p:nvPicPr>
            <p:cNvPr id="17" name="Picture 16" descr="A close up of a logo&#10;&#10;Description automatically generated">
              <a:extLst>
                <a:ext uri="{FF2B5EF4-FFF2-40B4-BE49-F238E27FC236}">
                  <a16:creationId xmlns:a16="http://schemas.microsoft.com/office/drawing/2014/main" id="{53F2154A-E192-48D9-B6CF-46A3594BD23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817541" y="2478305"/>
              <a:ext cx="2292163" cy="2413139"/>
            </a:xfrm>
            <a:prstGeom prst="rect">
              <a:avLst/>
            </a:prstGeom>
          </p:spPr>
        </p:pic>
      </p:grpSp>
    </p:spTree>
    <p:extLst>
      <p:ext uri="{BB962C8B-B14F-4D97-AF65-F5344CB8AC3E}">
        <p14:creationId xmlns:p14="http://schemas.microsoft.com/office/powerpoint/2010/main" val="29422408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Freeform 6">
            <a:extLst>
              <a:ext uri="{FF2B5EF4-FFF2-40B4-BE49-F238E27FC236}">
                <a16:creationId xmlns:a16="http://schemas.microsoft.com/office/drawing/2014/main" id="{8775F366-526C-4C42-8931-696FFE8AA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useBgFill="1">
        <p:nvSpPr>
          <p:cNvPr id="9" name="Rectangle 8">
            <a:extLst>
              <a:ext uri="{FF2B5EF4-FFF2-40B4-BE49-F238E27FC236}">
                <a16:creationId xmlns:a16="http://schemas.microsoft.com/office/drawing/2014/main" id="{21DCC7BA-3740-47E1-91B9-6269381397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84CEFA49-6B2F-4FE6-B6AF-31D49E68C2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a:off x="-40086" y="40084"/>
            <a:ext cx="6858002" cy="6777832"/>
          </a:xfrm>
          <a:custGeom>
            <a:avLst/>
            <a:gdLst>
              <a:gd name="connsiteX0" fmla="*/ 6858001 w 6858002"/>
              <a:gd name="connsiteY0" fmla="*/ 4666984 h 6777832"/>
              <a:gd name="connsiteX1" fmla="*/ 3829243 w 6858002"/>
              <a:gd name="connsiteY1" fmla="*/ 6654602 h 6777832"/>
              <a:gd name="connsiteX2" fmla="*/ 3827370 w 6858002"/>
              <a:gd name="connsiteY2" fmla="*/ 6656146 h 6777832"/>
              <a:gd name="connsiteX3" fmla="*/ 3824584 w 6858002"/>
              <a:gd name="connsiteY3" fmla="*/ 6657658 h 6777832"/>
              <a:gd name="connsiteX4" fmla="*/ 3798694 w 6858002"/>
              <a:gd name="connsiteY4" fmla="*/ 6674649 h 6777832"/>
              <a:gd name="connsiteX5" fmla="*/ 3785012 w 6858002"/>
              <a:gd name="connsiteY5" fmla="*/ 6679138 h 6777832"/>
              <a:gd name="connsiteX6" fmla="*/ 3706340 w 6858002"/>
              <a:gd name="connsiteY6" fmla="*/ 6721839 h 6777832"/>
              <a:gd name="connsiteX7" fmla="*/ 3428999 w 6858002"/>
              <a:gd name="connsiteY7" fmla="*/ 6777832 h 6777832"/>
              <a:gd name="connsiteX8" fmla="*/ 3151659 w 6858002"/>
              <a:gd name="connsiteY8" fmla="*/ 6721839 h 6777832"/>
              <a:gd name="connsiteX9" fmla="*/ 3072997 w 6858002"/>
              <a:gd name="connsiteY9" fmla="*/ 6679143 h 6777832"/>
              <a:gd name="connsiteX10" fmla="*/ 3059299 w 6858002"/>
              <a:gd name="connsiteY10" fmla="*/ 6674649 h 6777832"/>
              <a:gd name="connsiteX11" fmla="*/ 3033384 w 6858002"/>
              <a:gd name="connsiteY11" fmla="*/ 6657642 h 6777832"/>
              <a:gd name="connsiteX12" fmla="*/ 3030628 w 6858002"/>
              <a:gd name="connsiteY12" fmla="*/ 6656146 h 6777832"/>
              <a:gd name="connsiteX13" fmla="*/ 3028776 w 6858002"/>
              <a:gd name="connsiteY13" fmla="*/ 6654618 h 6777832"/>
              <a:gd name="connsiteX14" fmla="*/ 1 w 6858002"/>
              <a:gd name="connsiteY14" fmla="*/ 4666984 h 6777832"/>
              <a:gd name="connsiteX15" fmla="*/ 6858002 w 6858002"/>
              <a:gd name="connsiteY15" fmla="*/ 0 h 6777832"/>
              <a:gd name="connsiteX16" fmla="*/ 6858002 w 6858002"/>
              <a:gd name="connsiteY16" fmla="*/ 1570616 h 6777832"/>
              <a:gd name="connsiteX17" fmla="*/ 6858001 w 6858002"/>
              <a:gd name="connsiteY17" fmla="*/ 1570616 h 6777832"/>
              <a:gd name="connsiteX18" fmla="*/ 6858001 w 6858002"/>
              <a:gd name="connsiteY18" fmla="*/ 4666983 h 6777832"/>
              <a:gd name="connsiteX19" fmla="*/ 0 w 6858002"/>
              <a:gd name="connsiteY19" fmla="*/ 4666983 h 6777832"/>
              <a:gd name="connsiteX20" fmla="*/ 0 w 6858002"/>
              <a:gd name="connsiteY20" fmla="*/ 595217 h 6777832"/>
              <a:gd name="connsiteX21" fmla="*/ 1 w 6858002"/>
              <a:gd name="connsiteY21" fmla="*/ 595217 h 6777832"/>
              <a:gd name="connsiteX22" fmla="*/ 1 w 6858002"/>
              <a:gd name="connsiteY22" fmla="*/ 0 h 6777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858002" h="6777832">
                <a:moveTo>
                  <a:pt x="6858001" y="4666984"/>
                </a:moveTo>
                <a:lnTo>
                  <a:pt x="3829243" y="6654602"/>
                </a:lnTo>
                <a:lnTo>
                  <a:pt x="3827370" y="6656146"/>
                </a:lnTo>
                <a:lnTo>
                  <a:pt x="3824584" y="6657658"/>
                </a:lnTo>
                <a:lnTo>
                  <a:pt x="3798694" y="6674649"/>
                </a:lnTo>
                <a:lnTo>
                  <a:pt x="3785012" y="6679138"/>
                </a:lnTo>
                <a:lnTo>
                  <a:pt x="3706340" y="6721839"/>
                </a:lnTo>
                <a:cubicBezTo>
                  <a:pt x="3621097" y="6757894"/>
                  <a:pt x="3527376" y="6777832"/>
                  <a:pt x="3428999" y="6777832"/>
                </a:cubicBezTo>
                <a:cubicBezTo>
                  <a:pt x="3330622" y="6777832"/>
                  <a:pt x="3236902" y="6757894"/>
                  <a:pt x="3151659" y="6721839"/>
                </a:cubicBezTo>
                <a:lnTo>
                  <a:pt x="3072997" y="6679143"/>
                </a:lnTo>
                <a:lnTo>
                  <a:pt x="3059299" y="6674649"/>
                </a:lnTo>
                <a:lnTo>
                  <a:pt x="3033384" y="6657642"/>
                </a:lnTo>
                <a:lnTo>
                  <a:pt x="3030628" y="6656146"/>
                </a:lnTo>
                <a:lnTo>
                  <a:pt x="3028776" y="6654618"/>
                </a:lnTo>
                <a:lnTo>
                  <a:pt x="1" y="4666984"/>
                </a:lnTo>
                <a:close/>
                <a:moveTo>
                  <a:pt x="6858002" y="0"/>
                </a:moveTo>
                <a:lnTo>
                  <a:pt x="6858002" y="1570616"/>
                </a:lnTo>
                <a:lnTo>
                  <a:pt x="6858001" y="1570616"/>
                </a:lnTo>
                <a:lnTo>
                  <a:pt x="6858001" y="4666983"/>
                </a:lnTo>
                <a:lnTo>
                  <a:pt x="0" y="4666983"/>
                </a:lnTo>
                <a:lnTo>
                  <a:pt x="0" y="595217"/>
                </a:lnTo>
                <a:lnTo>
                  <a:pt x="1" y="595217"/>
                </a:lnTo>
                <a:lnTo>
                  <a:pt x="1" y="0"/>
                </a:lnTo>
                <a:close/>
              </a:path>
            </a:pathLst>
          </a:custGeom>
          <a:ln>
            <a:noFill/>
          </a:ln>
          <a:effectLst/>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49B98B34-AB21-41AB-B489-C058F71DA3E0}"/>
              </a:ext>
            </a:extLst>
          </p:cNvPr>
          <p:cNvSpPr>
            <a:spLocks noGrp="1"/>
          </p:cNvSpPr>
          <p:nvPr>
            <p:ph type="title"/>
          </p:nvPr>
        </p:nvSpPr>
        <p:spPr>
          <a:xfrm>
            <a:off x="1076655" y="1148686"/>
            <a:ext cx="3942686" cy="1828800"/>
          </a:xfrm>
        </p:spPr>
        <p:txBody>
          <a:bodyPr vert="horz" lIns="91440" tIns="45720" rIns="91440" bIns="45720" rtlCol="0" anchor="ctr">
            <a:normAutofit/>
          </a:bodyPr>
          <a:lstStyle/>
          <a:p>
            <a:r>
              <a:rPr lang="en-US" sz="3000" dirty="0"/>
              <a:t>RESULTADO:</a:t>
            </a:r>
            <a:br>
              <a:rPr lang="en-US" sz="3000" dirty="0"/>
            </a:br>
            <a:r>
              <a:rPr lang="en-US" sz="3000" dirty="0" err="1"/>
              <a:t>Reconocimiento</a:t>
            </a:r>
            <a:r>
              <a:rPr lang="en-US" sz="3000" dirty="0"/>
              <a:t> del </a:t>
            </a:r>
            <a:r>
              <a:rPr lang="en-US" sz="3000" dirty="0" err="1"/>
              <a:t>movimiento</a:t>
            </a:r>
            <a:endParaRPr lang="en-US" sz="3000" dirty="0"/>
          </a:p>
        </p:txBody>
      </p:sp>
      <p:pic>
        <p:nvPicPr>
          <p:cNvPr id="4" name="Picture 3" descr="A close up of a map&#10;&#10;Description automatically generated">
            <a:extLst>
              <a:ext uri="{FF2B5EF4-FFF2-40B4-BE49-F238E27FC236}">
                <a16:creationId xmlns:a16="http://schemas.microsoft.com/office/drawing/2014/main" id="{4621FDAD-D85B-40BE-AB93-51ADBD26872F}"/>
              </a:ext>
            </a:extLst>
          </p:cNvPr>
          <p:cNvPicPr>
            <a:picLocks noChangeAspect="1"/>
          </p:cNvPicPr>
          <p:nvPr/>
        </p:nvPicPr>
        <p:blipFill>
          <a:blip r:embed="rId3">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2" y="3880514"/>
            <a:ext cx="12192000" cy="3129886"/>
          </a:xfrm>
          <a:prstGeom prst="rect">
            <a:avLst/>
          </a:prstGeom>
        </p:spPr>
      </p:pic>
      <p:pic>
        <p:nvPicPr>
          <p:cNvPr id="6" name="Online Media 2" title="Movement Recognition - Jumping Jacks - Kinect V2">
            <a:hlinkClick r:id="" action="ppaction://media"/>
            <a:extLst>
              <a:ext uri="{FF2B5EF4-FFF2-40B4-BE49-F238E27FC236}">
                <a16:creationId xmlns:a16="http://schemas.microsoft.com/office/drawing/2014/main" id="{98555823-CD90-49B8-B5F5-C600D9615A8B}"/>
              </a:ext>
            </a:extLst>
          </p:cNvPr>
          <p:cNvPicPr>
            <a:picLocks noRot="1" noChangeAspect="1"/>
          </p:cNvPicPr>
          <p:nvPr>
            <a:videoFile r:link="rId1"/>
          </p:nvPr>
        </p:nvPicPr>
        <p:blipFill>
          <a:blip r:embed="rId4"/>
          <a:stretch>
            <a:fillRect/>
          </a:stretch>
        </p:blipFill>
        <p:spPr>
          <a:xfrm>
            <a:off x="6095998" y="97466"/>
            <a:ext cx="6172994" cy="6934200"/>
          </a:xfrm>
          <a:prstGeom prst="rect">
            <a:avLst/>
          </a:prstGeom>
        </p:spPr>
      </p:pic>
    </p:spTree>
    <p:extLst>
      <p:ext uri="{BB962C8B-B14F-4D97-AF65-F5344CB8AC3E}">
        <p14:creationId xmlns:p14="http://schemas.microsoft.com/office/powerpoint/2010/main" val="4236714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6"/>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6"/>
                                        </p:tgtEl>
                                      </p:cBhvr>
                                    </p:cmd>
                                  </p:childTnLst>
                                </p:cTn>
                              </p:par>
                            </p:childTnLst>
                          </p:cTn>
                        </p:par>
                      </p:childTnLst>
                    </p:cTn>
                  </p:par>
                </p:childTnLst>
              </p:cTn>
              <p:nextCondLst>
                <p:cond evt="onClick" delay="0">
                  <p:tgtEl>
                    <p:spTgt spid="6"/>
                  </p:tgtEl>
                </p:cond>
              </p:nextCondLst>
            </p:seq>
            <p:video>
              <p:cMediaNode vol="80000">
                <p:cTn id="12" fill="hold" display="0">
                  <p:stCondLst>
                    <p:cond delay="indefinite"/>
                  </p:stCondLst>
                </p:cTn>
                <p:tgtEl>
                  <p:spTgt spid="6"/>
                </p:tgtEl>
              </p:cMediaNode>
            </p:vide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aphicFrame>
        <p:nvGraphicFramePr>
          <p:cNvPr id="3" name="Diagram 2">
            <a:extLst>
              <a:ext uri="{FF2B5EF4-FFF2-40B4-BE49-F238E27FC236}">
                <a16:creationId xmlns:a16="http://schemas.microsoft.com/office/drawing/2014/main" id="{29E6D87E-88B1-497B-9CD6-CBC6DF044FE0}"/>
              </a:ext>
            </a:extLst>
          </p:cNvPr>
          <p:cNvGraphicFramePr/>
          <p:nvPr>
            <p:extLst>
              <p:ext uri="{D42A27DB-BD31-4B8C-83A1-F6EECF244321}">
                <p14:modId xmlns:p14="http://schemas.microsoft.com/office/powerpoint/2010/main" val="3802732055"/>
              </p:ext>
            </p:extLst>
          </p:nvPr>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3250488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3" name="Freeform 6">
            <a:extLst>
              <a:ext uri="{FF2B5EF4-FFF2-40B4-BE49-F238E27FC236}">
                <a16:creationId xmlns:a16="http://schemas.microsoft.com/office/drawing/2014/main" id="{B9D93730-8C7D-423D-9137-597B5FA657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5D82673B-90A5-4D0A-AB3C-77BC29226B8C}"/>
              </a:ext>
            </a:extLst>
          </p:cNvPr>
          <p:cNvSpPr>
            <a:spLocks noGrp="1"/>
          </p:cNvSpPr>
          <p:nvPr>
            <p:ph type="title"/>
          </p:nvPr>
        </p:nvSpPr>
        <p:spPr>
          <a:xfrm>
            <a:off x="810000" y="447188"/>
            <a:ext cx="10571998" cy="970450"/>
          </a:xfrm>
        </p:spPr>
        <p:txBody>
          <a:bodyPr vert="horz" lIns="91440" tIns="45720" rIns="91440" bIns="45720" rtlCol="0" anchor="b">
            <a:normAutofit/>
          </a:bodyPr>
          <a:lstStyle/>
          <a:p>
            <a:r>
              <a:rPr lang="en-US"/>
              <a:t>Recomendaciones</a:t>
            </a:r>
          </a:p>
        </p:txBody>
      </p:sp>
      <p:graphicFrame>
        <p:nvGraphicFramePr>
          <p:cNvPr id="8" name="Diagram 7">
            <a:extLst>
              <a:ext uri="{FF2B5EF4-FFF2-40B4-BE49-F238E27FC236}">
                <a16:creationId xmlns:a16="http://schemas.microsoft.com/office/drawing/2014/main" id="{5B208A06-A2E6-4757-AEC7-0D2E1636B9AD}"/>
              </a:ext>
            </a:extLst>
          </p:cNvPr>
          <p:cNvGraphicFramePr/>
          <p:nvPr>
            <p:extLst>
              <p:ext uri="{D42A27DB-BD31-4B8C-83A1-F6EECF244321}">
                <p14:modId xmlns:p14="http://schemas.microsoft.com/office/powerpoint/2010/main" val="697968836"/>
              </p:ext>
            </p:extLst>
          </p:nvPr>
        </p:nvGraphicFramePr>
        <p:xfrm>
          <a:off x="819150" y="2494722"/>
          <a:ext cx="10553700" cy="33647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823794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Freeform 6">
            <a:extLst>
              <a:ext uri="{FF2B5EF4-FFF2-40B4-BE49-F238E27FC236}">
                <a16:creationId xmlns:a16="http://schemas.microsoft.com/office/drawing/2014/main" id="{8775F366-526C-4C42-8931-696FFE8AA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6="http://schemas.microsoft.com/office/drawing/2014/main"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useBgFill="1">
        <p:nvSpPr>
          <p:cNvPr id="15" name="Rectangle 8">
            <a:extLst>
              <a:ext uri="{FF2B5EF4-FFF2-40B4-BE49-F238E27FC236}">
                <a16:creationId xmlns:a16="http://schemas.microsoft.com/office/drawing/2014/main" id="{2FE8DED1-24FF-4A79-873B-ECE3ABE73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0">
            <a:extLst>
              <a:ext uri="{FF2B5EF4-FFF2-40B4-BE49-F238E27FC236}">
                <a16:creationId xmlns:a16="http://schemas.microsoft.com/office/drawing/2014/main" id="{0AA6A048-501A-4387-906B-B8A8543E7B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7093" y="643467"/>
            <a:ext cx="10917814" cy="5571066"/>
          </a:xfrm>
          <a:custGeom>
            <a:avLst/>
            <a:gdLst>
              <a:gd name="connsiteX0" fmla="*/ 195712 w 10917814"/>
              <a:gd name="connsiteY0" fmla="*/ 0 h 5571066"/>
              <a:gd name="connsiteX1" fmla="*/ 5062165 w 10917814"/>
              <a:gd name="connsiteY1" fmla="*/ 0 h 5571066"/>
              <a:gd name="connsiteX2" fmla="*/ 5419638 w 10917814"/>
              <a:gd name="connsiteY2" fmla="*/ 268105 h 5571066"/>
              <a:gd name="connsiteX3" fmla="*/ 5428105 w 10917814"/>
              <a:gd name="connsiteY3" fmla="*/ 271280 h 5571066"/>
              <a:gd name="connsiteX4" fmla="*/ 5440804 w 10917814"/>
              <a:gd name="connsiteY4" fmla="*/ 276043 h 5571066"/>
              <a:gd name="connsiteX5" fmla="*/ 5453505 w 10917814"/>
              <a:gd name="connsiteY5" fmla="*/ 280805 h 5571066"/>
              <a:gd name="connsiteX6" fmla="*/ 5464088 w 10917814"/>
              <a:gd name="connsiteY6" fmla="*/ 280805 h 5571066"/>
              <a:gd name="connsiteX7" fmla="*/ 5476788 w 10917814"/>
              <a:gd name="connsiteY7" fmla="*/ 280805 h 5571066"/>
              <a:gd name="connsiteX8" fmla="*/ 5487371 w 10917814"/>
              <a:gd name="connsiteY8" fmla="*/ 276043 h 5571066"/>
              <a:gd name="connsiteX9" fmla="*/ 5500071 w 10917814"/>
              <a:gd name="connsiteY9" fmla="*/ 271280 h 5571066"/>
              <a:gd name="connsiteX10" fmla="*/ 5508538 w 10917814"/>
              <a:gd name="connsiteY10" fmla="*/ 268105 h 5571066"/>
              <a:gd name="connsiteX11" fmla="*/ 5866011 w 10917814"/>
              <a:gd name="connsiteY11" fmla="*/ 0 h 5571066"/>
              <a:gd name="connsiteX12" fmla="*/ 10722102 w 10917814"/>
              <a:gd name="connsiteY12" fmla="*/ 0 h 5571066"/>
              <a:gd name="connsiteX13" fmla="*/ 10917814 w 10917814"/>
              <a:gd name="connsiteY13" fmla="*/ 195712 h 5571066"/>
              <a:gd name="connsiteX14" fmla="*/ 10917814 w 10917814"/>
              <a:gd name="connsiteY14" fmla="*/ 5375354 h 5571066"/>
              <a:gd name="connsiteX15" fmla="*/ 10722102 w 10917814"/>
              <a:gd name="connsiteY15" fmla="*/ 5571066 h 5571066"/>
              <a:gd name="connsiteX16" fmla="*/ 195712 w 10917814"/>
              <a:gd name="connsiteY16" fmla="*/ 5571066 h 5571066"/>
              <a:gd name="connsiteX17" fmla="*/ 0 w 10917814"/>
              <a:gd name="connsiteY17" fmla="*/ 5375354 h 5571066"/>
              <a:gd name="connsiteX18" fmla="*/ 0 w 10917814"/>
              <a:gd name="connsiteY18" fmla="*/ 195712 h 5571066"/>
              <a:gd name="connsiteX19" fmla="*/ 195712 w 10917814"/>
              <a:gd name="connsiteY19" fmla="*/ 0 h 5571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917814" h="5571066">
                <a:moveTo>
                  <a:pt x="195712" y="0"/>
                </a:moveTo>
                <a:lnTo>
                  <a:pt x="5062165" y="0"/>
                </a:lnTo>
                <a:lnTo>
                  <a:pt x="5419638" y="268105"/>
                </a:lnTo>
                <a:lnTo>
                  <a:pt x="5428105" y="271280"/>
                </a:lnTo>
                <a:lnTo>
                  <a:pt x="5440804" y="276043"/>
                </a:lnTo>
                <a:lnTo>
                  <a:pt x="5453505" y="280805"/>
                </a:lnTo>
                <a:lnTo>
                  <a:pt x="5464088" y="280805"/>
                </a:lnTo>
                <a:lnTo>
                  <a:pt x="5476788" y="280805"/>
                </a:lnTo>
                <a:lnTo>
                  <a:pt x="5487371" y="276043"/>
                </a:lnTo>
                <a:lnTo>
                  <a:pt x="5500071" y="271280"/>
                </a:lnTo>
                <a:lnTo>
                  <a:pt x="5508538" y="268105"/>
                </a:lnTo>
                <a:lnTo>
                  <a:pt x="5866011" y="0"/>
                </a:lnTo>
                <a:lnTo>
                  <a:pt x="10722102" y="0"/>
                </a:lnTo>
                <a:cubicBezTo>
                  <a:pt x="10830191" y="0"/>
                  <a:pt x="10917814" y="87623"/>
                  <a:pt x="10917814" y="195712"/>
                </a:cubicBezTo>
                <a:lnTo>
                  <a:pt x="10917814" y="5375354"/>
                </a:lnTo>
                <a:cubicBezTo>
                  <a:pt x="10917814" y="5483443"/>
                  <a:pt x="10830191" y="5571066"/>
                  <a:pt x="10722102" y="5571066"/>
                </a:cubicBezTo>
                <a:lnTo>
                  <a:pt x="195712" y="5571066"/>
                </a:lnTo>
                <a:cubicBezTo>
                  <a:pt x="87623" y="5571066"/>
                  <a:pt x="0" y="5483443"/>
                  <a:pt x="0" y="5375354"/>
                </a:cubicBezTo>
                <a:lnTo>
                  <a:pt x="0" y="195712"/>
                </a:lnTo>
                <a:cubicBezTo>
                  <a:pt x="0" y="87623"/>
                  <a:pt x="87623" y="0"/>
                  <a:pt x="195712" y="0"/>
                </a:cubicBezTo>
                <a:close/>
              </a:path>
            </a:pathLst>
          </a:cu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226269B1-8786-4A84-8C57-8D81CD25B25B}"/>
              </a:ext>
            </a:extLst>
          </p:cNvPr>
          <p:cNvSpPr>
            <a:spLocks noGrp="1"/>
          </p:cNvSpPr>
          <p:nvPr>
            <p:ph type="title"/>
          </p:nvPr>
        </p:nvSpPr>
        <p:spPr>
          <a:xfrm>
            <a:off x="1280559" y="1286935"/>
            <a:ext cx="9638153" cy="2668377"/>
          </a:xfrm>
          <a:effectLst/>
        </p:spPr>
        <p:txBody>
          <a:bodyPr vert="horz" lIns="91440" tIns="45720" rIns="91440" bIns="45720" rtlCol="0" anchor="b">
            <a:normAutofit/>
          </a:bodyPr>
          <a:lstStyle/>
          <a:p>
            <a:pPr algn="ctr"/>
            <a:r>
              <a:rPr lang="en-US" sz="5400">
                <a:solidFill>
                  <a:schemeClr val="tx1"/>
                </a:solidFill>
              </a:rPr>
              <a:t>Gracias por su atención</a:t>
            </a:r>
          </a:p>
        </p:txBody>
      </p:sp>
    </p:spTree>
    <p:extLst>
      <p:ext uri="{BB962C8B-B14F-4D97-AF65-F5344CB8AC3E}">
        <p14:creationId xmlns:p14="http://schemas.microsoft.com/office/powerpoint/2010/main" val="18093863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E78898-D163-4425-BF17-526BE2627009}"/>
              </a:ext>
            </a:extLst>
          </p:cNvPr>
          <p:cNvSpPr>
            <a:spLocks noGrp="1"/>
          </p:cNvSpPr>
          <p:nvPr>
            <p:ph type="title"/>
          </p:nvPr>
        </p:nvSpPr>
        <p:spPr>
          <a:xfrm>
            <a:off x="433976" y="568024"/>
            <a:ext cx="11098716" cy="901856"/>
          </a:xfrm>
        </p:spPr>
        <p:txBody>
          <a:bodyPr vert="horz" lIns="91440" tIns="45720" rIns="91440" bIns="45720" rtlCol="0" anchor="b">
            <a:noAutofit/>
          </a:bodyPr>
          <a:lstStyle/>
          <a:p>
            <a:pPr>
              <a:lnSpc>
                <a:spcPct val="90000"/>
              </a:lnSpc>
            </a:pPr>
            <a:r>
              <a:rPr lang="en-US" sz="3000" dirty="0"/>
              <a:t>INTRODUCCIÓN:</a:t>
            </a:r>
            <a:br>
              <a:rPr lang="en-US" sz="3000" dirty="0"/>
            </a:br>
            <a:r>
              <a:rPr lang="en-US" sz="3000" dirty="0"/>
              <a:t>¿</a:t>
            </a:r>
            <a:r>
              <a:rPr lang="en-US" sz="3000" dirty="0" err="1"/>
              <a:t>En</a:t>
            </a:r>
            <a:r>
              <a:rPr lang="en-US" sz="3000" dirty="0"/>
              <a:t> </a:t>
            </a:r>
            <a:r>
              <a:rPr lang="en-US" sz="3000" dirty="0" err="1"/>
              <a:t>qué</a:t>
            </a:r>
            <a:r>
              <a:rPr lang="en-US" sz="3000" dirty="0"/>
              <a:t> </a:t>
            </a:r>
            <a:r>
              <a:rPr lang="en-US" sz="3000" dirty="0" err="1"/>
              <a:t>consiste</a:t>
            </a:r>
            <a:r>
              <a:rPr lang="en-US" sz="3000" dirty="0"/>
              <a:t> el </a:t>
            </a:r>
            <a:r>
              <a:rPr lang="en-US" sz="3000" dirty="0" err="1"/>
              <a:t>proyecto</a:t>
            </a:r>
            <a:r>
              <a:rPr lang="en-US" sz="3000" dirty="0"/>
              <a:t> de </a:t>
            </a:r>
            <a:r>
              <a:rPr lang="en-US" sz="3000" dirty="0" err="1"/>
              <a:t>ingeniería</a:t>
            </a:r>
            <a:r>
              <a:rPr lang="en-US" sz="3000" dirty="0"/>
              <a:t>?</a:t>
            </a:r>
          </a:p>
        </p:txBody>
      </p:sp>
      <p:sp>
        <p:nvSpPr>
          <p:cNvPr id="8" name="TextBox 7">
            <a:extLst>
              <a:ext uri="{FF2B5EF4-FFF2-40B4-BE49-F238E27FC236}">
                <a16:creationId xmlns:a16="http://schemas.microsoft.com/office/drawing/2014/main" id="{99655F6E-DA71-4984-93E5-55ECE15219E7}"/>
              </a:ext>
            </a:extLst>
          </p:cNvPr>
          <p:cNvSpPr txBox="1"/>
          <p:nvPr/>
        </p:nvSpPr>
        <p:spPr>
          <a:xfrm>
            <a:off x="616316" y="2471930"/>
            <a:ext cx="3404372" cy="3632200"/>
          </a:xfrm>
          <a:prstGeom prst="rect">
            <a:avLst/>
          </a:prstGeom>
        </p:spPr>
        <p:txBody>
          <a:bodyPr vert="horz" lIns="91440" tIns="45720" rIns="91440" bIns="45720" rtlCol="0" anchor="ctr">
            <a:normAutofit/>
          </a:bodyPr>
          <a:lstStyle/>
          <a:p>
            <a:pPr>
              <a:spcBef>
                <a:spcPct val="20000"/>
              </a:spcBef>
              <a:spcAft>
                <a:spcPts val="600"/>
              </a:spcAft>
              <a:buClr>
                <a:schemeClr val="accent1"/>
              </a:buClr>
            </a:pPr>
            <a:r>
              <a:rPr lang="en-US" sz="2800" dirty="0" err="1"/>
              <a:t>Crear</a:t>
            </a:r>
            <a:r>
              <a:rPr lang="en-US" sz="2800" dirty="0"/>
              <a:t> un </a:t>
            </a:r>
            <a:r>
              <a:rPr lang="en-US" sz="2800" dirty="0" err="1"/>
              <a:t>modelo</a:t>
            </a:r>
            <a:r>
              <a:rPr lang="en-US" sz="2800" dirty="0"/>
              <a:t>, la </a:t>
            </a:r>
            <a:r>
              <a:rPr lang="en-US" sz="2800" dirty="0" err="1"/>
              <a:t>cual</a:t>
            </a:r>
            <a:r>
              <a:rPr lang="en-US" sz="2800" dirty="0"/>
              <a:t> </a:t>
            </a:r>
            <a:r>
              <a:rPr lang="en-US" sz="2800" dirty="0" err="1"/>
              <a:t>verifique</a:t>
            </a:r>
            <a:r>
              <a:rPr lang="en-US" sz="2800" dirty="0"/>
              <a:t> que el </a:t>
            </a:r>
            <a:r>
              <a:rPr lang="en-US" sz="2800" dirty="0" err="1"/>
              <a:t>atleta</a:t>
            </a:r>
            <a:r>
              <a:rPr lang="en-US" sz="2800" dirty="0"/>
              <a:t> se </a:t>
            </a:r>
            <a:r>
              <a:rPr lang="en-US" sz="2800" dirty="0" err="1"/>
              <a:t>encuentra</a:t>
            </a:r>
            <a:r>
              <a:rPr lang="en-US" sz="2800" dirty="0"/>
              <a:t> </a:t>
            </a:r>
            <a:r>
              <a:rPr lang="en-US" sz="2800" dirty="0" err="1"/>
              <a:t>en</a:t>
            </a:r>
            <a:r>
              <a:rPr lang="en-US" sz="2800" dirty="0"/>
              <a:t> </a:t>
            </a:r>
            <a:r>
              <a:rPr lang="en-US" sz="2800" dirty="0" err="1"/>
              <a:t>movimiento</a:t>
            </a:r>
            <a:r>
              <a:rPr lang="en-US" sz="2800" dirty="0"/>
              <a:t> a </a:t>
            </a:r>
            <a:r>
              <a:rPr lang="en-US" sz="2800" dirty="0" err="1"/>
              <a:t>partir</a:t>
            </a:r>
            <a:r>
              <a:rPr lang="en-US" sz="2800" dirty="0"/>
              <a:t> de </a:t>
            </a:r>
            <a:r>
              <a:rPr lang="en-US" sz="2800" dirty="0" err="1"/>
              <a:t>repeticiones</a:t>
            </a:r>
            <a:r>
              <a:rPr lang="en-US" sz="2800" dirty="0"/>
              <a:t> de un </a:t>
            </a:r>
            <a:r>
              <a:rPr lang="en-US" sz="2800" dirty="0" err="1"/>
              <a:t>movimiento</a:t>
            </a:r>
            <a:r>
              <a:rPr lang="en-US" sz="2800" dirty="0"/>
              <a:t>.</a:t>
            </a:r>
          </a:p>
        </p:txBody>
      </p:sp>
      <p:pic>
        <p:nvPicPr>
          <p:cNvPr id="5" name="Picture 4" descr="A picture containing outdoor, building, man, riding&#10;&#10;Description automatically generated">
            <a:extLst>
              <a:ext uri="{FF2B5EF4-FFF2-40B4-BE49-F238E27FC236}">
                <a16:creationId xmlns:a16="http://schemas.microsoft.com/office/drawing/2014/main" id="{ED08C60F-5113-4DC9-A779-9561CF4FCF44}"/>
              </a:ext>
            </a:extLst>
          </p:cNvPr>
          <p:cNvPicPr>
            <a:picLocks noChangeAspect="1"/>
          </p:cNvPicPr>
          <p:nvPr/>
        </p:nvPicPr>
        <p:blipFill rotWithShape="1">
          <a:blip r:embed="rId2">
            <a:extLst>
              <a:ext uri="{28A0092B-C50C-407E-A947-70E740481C1C}">
                <a14:useLocalDpi xmlns:a14="http://schemas.microsoft.com/office/drawing/2010/main" val="0"/>
              </a:ext>
            </a:extLst>
          </a:blip>
          <a:srcRect r="-2" b="15569"/>
          <a:stretch/>
        </p:blipFill>
        <p:spPr>
          <a:xfrm rot="5400000">
            <a:off x="4841120" y="2921888"/>
            <a:ext cx="4314879" cy="2732283"/>
          </a:xfrm>
          <a:prstGeom prst="rect">
            <a:avLst/>
          </a:prstGeom>
        </p:spPr>
      </p:pic>
      <p:pic>
        <p:nvPicPr>
          <p:cNvPr id="7" name="Picture 6">
            <a:extLst>
              <a:ext uri="{FF2B5EF4-FFF2-40B4-BE49-F238E27FC236}">
                <a16:creationId xmlns:a16="http://schemas.microsoft.com/office/drawing/2014/main" id="{25B13D5D-ED96-4F2D-B347-981E77316259}"/>
              </a:ext>
            </a:extLst>
          </p:cNvPr>
          <p:cNvPicPr>
            <a:picLocks noChangeAspect="1"/>
          </p:cNvPicPr>
          <p:nvPr/>
        </p:nvPicPr>
        <p:blipFill rotWithShape="1">
          <a:blip r:embed="rId3"/>
          <a:srcRect l="12706" r="3458"/>
          <a:stretch/>
        </p:blipFill>
        <p:spPr>
          <a:xfrm>
            <a:off x="8610670" y="2141969"/>
            <a:ext cx="2731522" cy="4314879"/>
          </a:xfrm>
          <a:prstGeom prst="rect">
            <a:avLst/>
          </a:prstGeom>
        </p:spPr>
      </p:pic>
      <p:sp>
        <p:nvSpPr>
          <p:cNvPr id="9" name="TextBox 8">
            <a:extLst>
              <a:ext uri="{FF2B5EF4-FFF2-40B4-BE49-F238E27FC236}">
                <a16:creationId xmlns:a16="http://schemas.microsoft.com/office/drawing/2014/main" id="{21B58E53-E309-401B-AC1C-2A337BB17C86}"/>
              </a:ext>
            </a:extLst>
          </p:cNvPr>
          <p:cNvSpPr txBox="1"/>
          <p:nvPr/>
        </p:nvSpPr>
        <p:spPr>
          <a:xfrm>
            <a:off x="6472400" y="6486493"/>
            <a:ext cx="3784601" cy="253916"/>
          </a:xfrm>
          <a:prstGeom prst="rect">
            <a:avLst/>
          </a:prstGeom>
          <a:noFill/>
        </p:spPr>
        <p:txBody>
          <a:bodyPr wrap="square" rtlCol="0">
            <a:spAutoFit/>
          </a:bodyPr>
          <a:lstStyle/>
          <a:p>
            <a:r>
              <a:rPr lang="es-ES" sz="1050" dirty="0"/>
              <a:t>Fuentes: recuperado por el autor (Trabajo de campo)</a:t>
            </a:r>
          </a:p>
        </p:txBody>
      </p:sp>
    </p:spTree>
    <p:extLst>
      <p:ext uri="{BB962C8B-B14F-4D97-AF65-F5344CB8AC3E}">
        <p14:creationId xmlns:p14="http://schemas.microsoft.com/office/powerpoint/2010/main" val="22411983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Freeform 6">
            <a:extLst>
              <a:ext uri="{FF2B5EF4-FFF2-40B4-BE49-F238E27FC236}">
                <a16:creationId xmlns:a16="http://schemas.microsoft.com/office/drawing/2014/main" id="{8775F366-526C-4C42-8931-696FFE8AA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6="http://schemas.microsoft.com/office/drawing/2014/main"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12839A1C-34CB-4C3C-8531-CA67525FDE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Freeform: Shape 10">
            <a:extLst>
              <a:ext uri="{FF2B5EF4-FFF2-40B4-BE49-F238E27FC236}">
                <a16:creationId xmlns:a16="http://schemas.microsoft.com/office/drawing/2014/main" id="{FAC94EAF-F7F7-4727-AE69-A7036B4A51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a:off x="-650724" y="650724"/>
            <a:ext cx="6858000" cy="5556552"/>
          </a:xfrm>
          <a:custGeom>
            <a:avLst/>
            <a:gdLst>
              <a:gd name="connsiteX0" fmla="*/ 6858000 w 6858000"/>
              <a:gd name="connsiteY0" fmla="*/ 3445704 h 5556552"/>
              <a:gd name="connsiteX1" fmla="*/ 3829242 w 6858000"/>
              <a:gd name="connsiteY1" fmla="*/ 5433322 h 5556552"/>
              <a:gd name="connsiteX2" fmla="*/ 3827369 w 6858000"/>
              <a:gd name="connsiteY2" fmla="*/ 5434867 h 5556552"/>
              <a:gd name="connsiteX3" fmla="*/ 3824583 w 6858000"/>
              <a:gd name="connsiteY3" fmla="*/ 5436378 h 5556552"/>
              <a:gd name="connsiteX4" fmla="*/ 3798693 w 6858000"/>
              <a:gd name="connsiteY4" fmla="*/ 5453370 h 5556552"/>
              <a:gd name="connsiteX5" fmla="*/ 3785011 w 6858000"/>
              <a:gd name="connsiteY5" fmla="*/ 5457858 h 5556552"/>
              <a:gd name="connsiteX6" fmla="*/ 3706339 w 6858000"/>
              <a:gd name="connsiteY6" fmla="*/ 5500559 h 5556552"/>
              <a:gd name="connsiteX7" fmla="*/ 3428998 w 6858000"/>
              <a:gd name="connsiteY7" fmla="*/ 5556552 h 5556552"/>
              <a:gd name="connsiteX8" fmla="*/ 3151658 w 6858000"/>
              <a:gd name="connsiteY8" fmla="*/ 5500559 h 5556552"/>
              <a:gd name="connsiteX9" fmla="*/ 3072996 w 6858000"/>
              <a:gd name="connsiteY9" fmla="*/ 5457863 h 5556552"/>
              <a:gd name="connsiteX10" fmla="*/ 3059298 w 6858000"/>
              <a:gd name="connsiteY10" fmla="*/ 5453370 h 5556552"/>
              <a:gd name="connsiteX11" fmla="*/ 3033383 w 6858000"/>
              <a:gd name="connsiteY11" fmla="*/ 5436362 h 5556552"/>
              <a:gd name="connsiteX12" fmla="*/ 3030627 w 6858000"/>
              <a:gd name="connsiteY12" fmla="*/ 5434867 h 5556552"/>
              <a:gd name="connsiteX13" fmla="*/ 3028775 w 6858000"/>
              <a:gd name="connsiteY13" fmla="*/ 5433338 h 5556552"/>
              <a:gd name="connsiteX14" fmla="*/ 0 w 6858000"/>
              <a:gd name="connsiteY14" fmla="*/ 3445704 h 5556552"/>
              <a:gd name="connsiteX15" fmla="*/ 6858000 w 6858000"/>
              <a:gd name="connsiteY15" fmla="*/ 0 h 5556552"/>
              <a:gd name="connsiteX16" fmla="*/ 6858000 w 6858000"/>
              <a:gd name="connsiteY16" fmla="*/ 349336 h 5556552"/>
              <a:gd name="connsiteX17" fmla="*/ 6858000 w 6858000"/>
              <a:gd name="connsiteY17" fmla="*/ 3445703 h 5556552"/>
              <a:gd name="connsiteX18" fmla="*/ 0 w 6858000"/>
              <a:gd name="connsiteY18" fmla="*/ 3445703 h 5556552"/>
              <a:gd name="connsiteX19" fmla="*/ 0 w 6858000"/>
              <a:gd name="connsiteY19" fmla="*/ 0 h 5556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858000" h="5556552">
                <a:moveTo>
                  <a:pt x="6858000" y="3445704"/>
                </a:moveTo>
                <a:lnTo>
                  <a:pt x="3829242" y="5433322"/>
                </a:lnTo>
                <a:lnTo>
                  <a:pt x="3827369" y="5434867"/>
                </a:lnTo>
                <a:lnTo>
                  <a:pt x="3824583" y="5436378"/>
                </a:lnTo>
                <a:lnTo>
                  <a:pt x="3798693" y="5453370"/>
                </a:lnTo>
                <a:lnTo>
                  <a:pt x="3785011" y="5457858"/>
                </a:lnTo>
                <a:lnTo>
                  <a:pt x="3706339" y="5500559"/>
                </a:lnTo>
                <a:cubicBezTo>
                  <a:pt x="3621096" y="5536614"/>
                  <a:pt x="3527375" y="5556552"/>
                  <a:pt x="3428998" y="5556552"/>
                </a:cubicBezTo>
                <a:cubicBezTo>
                  <a:pt x="3330621" y="5556552"/>
                  <a:pt x="3236901" y="5536614"/>
                  <a:pt x="3151658" y="5500559"/>
                </a:cubicBezTo>
                <a:lnTo>
                  <a:pt x="3072996" y="5457863"/>
                </a:lnTo>
                <a:lnTo>
                  <a:pt x="3059298" y="5453370"/>
                </a:lnTo>
                <a:lnTo>
                  <a:pt x="3033383" y="5436362"/>
                </a:lnTo>
                <a:lnTo>
                  <a:pt x="3030627" y="5434867"/>
                </a:lnTo>
                <a:lnTo>
                  <a:pt x="3028775" y="5433338"/>
                </a:lnTo>
                <a:lnTo>
                  <a:pt x="0" y="3445704"/>
                </a:lnTo>
                <a:close/>
                <a:moveTo>
                  <a:pt x="6858000" y="0"/>
                </a:moveTo>
                <a:lnTo>
                  <a:pt x="6858000" y="349336"/>
                </a:lnTo>
                <a:lnTo>
                  <a:pt x="6858000" y="3445703"/>
                </a:lnTo>
                <a:lnTo>
                  <a:pt x="0" y="3445703"/>
                </a:lnTo>
                <a:lnTo>
                  <a:pt x="0" y="0"/>
                </a:lnTo>
                <a:close/>
              </a:path>
            </a:pathLst>
          </a:custGeom>
          <a:ln>
            <a:noFill/>
          </a:ln>
          <a:effectLst/>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grpSp>
        <p:nvGrpSpPr>
          <p:cNvPr id="6" name="Group 5">
            <a:extLst>
              <a:ext uri="{FF2B5EF4-FFF2-40B4-BE49-F238E27FC236}">
                <a16:creationId xmlns:a16="http://schemas.microsoft.com/office/drawing/2014/main" id="{9A08EF4B-2F5C-485D-927A-1D6F33B3F86A}"/>
              </a:ext>
            </a:extLst>
          </p:cNvPr>
          <p:cNvGrpSpPr/>
          <p:nvPr/>
        </p:nvGrpSpPr>
        <p:grpSpPr>
          <a:xfrm>
            <a:off x="5882958" y="311402"/>
            <a:ext cx="5634128" cy="1015664"/>
            <a:chOff x="1454728" y="2325288"/>
            <a:chExt cx="5634128" cy="1015664"/>
          </a:xfrm>
        </p:grpSpPr>
        <p:pic>
          <p:nvPicPr>
            <p:cNvPr id="8" name="Graphic 7" descr="Help">
              <a:extLst>
                <a:ext uri="{FF2B5EF4-FFF2-40B4-BE49-F238E27FC236}">
                  <a16:creationId xmlns:a16="http://schemas.microsoft.com/office/drawing/2014/main" id="{E11D831D-C8EE-4B74-BF1C-FE89B1F0467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880100" y="2325288"/>
              <a:ext cx="1208756" cy="1015663"/>
            </a:xfrm>
            <a:prstGeom prst="rect">
              <a:avLst/>
            </a:prstGeom>
          </p:spPr>
        </p:pic>
        <p:sp>
          <p:nvSpPr>
            <p:cNvPr id="10" name="TextBox 9">
              <a:extLst>
                <a:ext uri="{FF2B5EF4-FFF2-40B4-BE49-F238E27FC236}">
                  <a16:creationId xmlns:a16="http://schemas.microsoft.com/office/drawing/2014/main" id="{89346423-8D77-4F04-B706-4C284F7E3197}"/>
                </a:ext>
              </a:extLst>
            </p:cNvPr>
            <p:cNvSpPr txBox="1"/>
            <p:nvPr/>
          </p:nvSpPr>
          <p:spPr>
            <a:xfrm>
              <a:off x="1454728" y="2325289"/>
              <a:ext cx="4219492" cy="1015663"/>
            </a:xfrm>
            <a:prstGeom prst="rect">
              <a:avLst/>
            </a:prstGeom>
            <a:noFill/>
          </p:spPr>
          <p:txBody>
            <a:bodyPr wrap="square" rtlCol="0">
              <a:spAutoFit/>
            </a:bodyPr>
            <a:lstStyle/>
            <a:p>
              <a:pPr algn="just"/>
              <a:r>
                <a:rPr lang="es-ES" sz="2000" dirty="0">
                  <a:solidFill>
                    <a:schemeClr val="bg1"/>
                  </a:solidFill>
                </a:rPr>
                <a:t>¿Será posible detectar el movimiento de una persona durante una actividad física?</a:t>
              </a:r>
            </a:p>
          </p:txBody>
        </p:sp>
      </p:grpSp>
      <p:grpSp>
        <p:nvGrpSpPr>
          <p:cNvPr id="12" name="Group 11">
            <a:extLst>
              <a:ext uri="{FF2B5EF4-FFF2-40B4-BE49-F238E27FC236}">
                <a16:creationId xmlns:a16="http://schemas.microsoft.com/office/drawing/2014/main" id="{4B2DB170-9529-47BD-BBA2-2B875599015B}"/>
              </a:ext>
            </a:extLst>
          </p:cNvPr>
          <p:cNvGrpSpPr/>
          <p:nvPr/>
        </p:nvGrpSpPr>
        <p:grpSpPr>
          <a:xfrm>
            <a:off x="5882958" y="2013340"/>
            <a:ext cx="5982635" cy="2831317"/>
            <a:chOff x="546100" y="3887568"/>
            <a:chExt cx="7166698" cy="2267461"/>
          </a:xfrm>
        </p:grpSpPr>
        <p:pic>
          <p:nvPicPr>
            <p:cNvPr id="13" name="Graphic 12" descr="Bullseye">
              <a:extLst>
                <a:ext uri="{FF2B5EF4-FFF2-40B4-BE49-F238E27FC236}">
                  <a16:creationId xmlns:a16="http://schemas.microsoft.com/office/drawing/2014/main" id="{7E2EE85D-D758-44F6-9463-2407203E384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600700" y="3908260"/>
              <a:ext cx="2112098" cy="2246769"/>
            </a:xfrm>
            <a:prstGeom prst="rect">
              <a:avLst/>
            </a:prstGeom>
          </p:spPr>
        </p:pic>
        <p:sp>
          <p:nvSpPr>
            <p:cNvPr id="14" name="TextBox 13">
              <a:extLst>
                <a:ext uri="{FF2B5EF4-FFF2-40B4-BE49-F238E27FC236}">
                  <a16:creationId xmlns:a16="http://schemas.microsoft.com/office/drawing/2014/main" id="{AD4E8A36-506E-43D0-BA4B-4D4FDE0BF082}"/>
                </a:ext>
              </a:extLst>
            </p:cNvPr>
            <p:cNvSpPr txBox="1"/>
            <p:nvPr/>
          </p:nvSpPr>
          <p:spPr>
            <a:xfrm>
              <a:off x="546100" y="3887568"/>
              <a:ext cx="5054600" cy="2246769"/>
            </a:xfrm>
            <a:prstGeom prst="rect">
              <a:avLst/>
            </a:prstGeom>
            <a:noFill/>
          </p:spPr>
          <p:txBody>
            <a:bodyPr wrap="square" rtlCol="0">
              <a:spAutoFit/>
            </a:bodyPr>
            <a:lstStyle/>
            <a:p>
              <a:pPr algn="just"/>
              <a:r>
                <a:rPr lang="es-ES" sz="2000" dirty="0">
                  <a:solidFill>
                    <a:schemeClr val="bg1"/>
                  </a:solidFill>
                </a:rPr>
                <a:t>Implementar un modelo de pronóstico de detección de los pasos que debe seguir para realizar un movimiento, con la ayuda de las herramientas proporcionada por la interfaz de programación de aplicaciones del dispositivo Kinect V2</a:t>
              </a:r>
            </a:p>
          </p:txBody>
        </p:sp>
      </p:grpSp>
      <p:grpSp>
        <p:nvGrpSpPr>
          <p:cNvPr id="15" name="Group 14">
            <a:extLst>
              <a:ext uri="{FF2B5EF4-FFF2-40B4-BE49-F238E27FC236}">
                <a16:creationId xmlns:a16="http://schemas.microsoft.com/office/drawing/2014/main" id="{5FD2F48B-AB82-404D-998A-976B648FABF4}"/>
              </a:ext>
            </a:extLst>
          </p:cNvPr>
          <p:cNvGrpSpPr/>
          <p:nvPr/>
        </p:nvGrpSpPr>
        <p:grpSpPr>
          <a:xfrm>
            <a:off x="5882958" y="5492213"/>
            <a:ext cx="5634128" cy="1054384"/>
            <a:chOff x="3583814" y="5269879"/>
            <a:chExt cx="5441372" cy="1054384"/>
          </a:xfrm>
        </p:grpSpPr>
        <p:pic>
          <p:nvPicPr>
            <p:cNvPr id="16" name="Graphic 15" descr="Checkmark">
              <a:extLst>
                <a:ext uri="{FF2B5EF4-FFF2-40B4-BE49-F238E27FC236}">
                  <a16:creationId xmlns:a16="http://schemas.microsoft.com/office/drawing/2014/main" id="{32940DD1-449F-4327-B453-DC7344D147F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009186" y="5269879"/>
              <a:ext cx="1016000" cy="1016000"/>
            </a:xfrm>
            <a:prstGeom prst="rect">
              <a:avLst/>
            </a:prstGeom>
          </p:spPr>
        </p:pic>
        <p:sp>
          <p:nvSpPr>
            <p:cNvPr id="17" name="TextBox 16">
              <a:extLst>
                <a:ext uri="{FF2B5EF4-FFF2-40B4-BE49-F238E27FC236}">
                  <a16:creationId xmlns:a16="http://schemas.microsoft.com/office/drawing/2014/main" id="{4B07CCA9-F74E-4884-BF3C-427D2BA7B000}"/>
                </a:ext>
              </a:extLst>
            </p:cNvPr>
            <p:cNvSpPr txBox="1"/>
            <p:nvPr/>
          </p:nvSpPr>
          <p:spPr>
            <a:xfrm>
              <a:off x="3583814" y="5308600"/>
              <a:ext cx="4219492" cy="1015663"/>
            </a:xfrm>
            <a:prstGeom prst="rect">
              <a:avLst/>
            </a:prstGeom>
            <a:noFill/>
          </p:spPr>
          <p:txBody>
            <a:bodyPr wrap="square" rtlCol="0">
              <a:spAutoFit/>
            </a:bodyPr>
            <a:lstStyle/>
            <a:p>
              <a:pPr algn="just"/>
              <a:r>
                <a:rPr lang="es-ES" sz="2000" dirty="0">
                  <a:solidFill>
                    <a:schemeClr val="bg1"/>
                  </a:solidFill>
                </a:rPr>
                <a:t>El modelo de reconocimiento de movimiento contabiliza la actividad física de una persona</a:t>
              </a:r>
            </a:p>
          </p:txBody>
        </p:sp>
      </p:grpSp>
      <p:sp>
        <p:nvSpPr>
          <p:cNvPr id="4" name="Arrow: Down 3">
            <a:extLst>
              <a:ext uri="{FF2B5EF4-FFF2-40B4-BE49-F238E27FC236}">
                <a16:creationId xmlns:a16="http://schemas.microsoft.com/office/drawing/2014/main" id="{08D91041-F8F9-4C84-83E4-02D6D14BDFCF}"/>
              </a:ext>
            </a:extLst>
          </p:cNvPr>
          <p:cNvSpPr/>
          <p:nvPr/>
        </p:nvSpPr>
        <p:spPr>
          <a:xfrm>
            <a:off x="7720390" y="1417674"/>
            <a:ext cx="769257" cy="530764"/>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ES"/>
          </a:p>
        </p:txBody>
      </p:sp>
      <p:sp>
        <p:nvSpPr>
          <p:cNvPr id="18" name="Arrow: Down 17">
            <a:extLst>
              <a:ext uri="{FF2B5EF4-FFF2-40B4-BE49-F238E27FC236}">
                <a16:creationId xmlns:a16="http://schemas.microsoft.com/office/drawing/2014/main" id="{328E536A-22D0-43A7-918C-342982E8B2B8}"/>
              </a:ext>
            </a:extLst>
          </p:cNvPr>
          <p:cNvSpPr/>
          <p:nvPr/>
        </p:nvSpPr>
        <p:spPr>
          <a:xfrm>
            <a:off x="7720390" y="4808962"/>
            <a:ext cx="769257" cy="530764"/>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ES"/>
          </a:p>
        </p:txBody>
      </p:sp>
      <p:sp>
        <p:nvSpPr>
          <p:cNvPr id="19" name="Title 1">
            <a:extLst>
              <a:ext uri="{FF2B5EF4-FFF2-40B4-BE49-F238E27FC236}">
                <a16:creationId xmlns:a16="http://schemas.microsoft.com/office/drawing/2014/main" id="{B9174EB0-A3D1-4AA9-B645-BACD8DD5205A}"/>
              </a:ext>
            </a:extLst>
          </p:cNvPr>
          <p:cNvSpPr>
            <a:spLocks noGrp="1"/>
          </p:cNvSpPr>
          <p:nvPr>
            <p:ph type="title"/>
          </p:nvPr>
        </p:nvSpPr>
        <p:spPr>
          <a:xfrm>
            <a:off x="282361" y="523439"/>
            <a:ext cx="3224708" cy="1000562"/>
          </a:xfrm>
        </p:spPr>
        <p:txBody>
          <a:bodyPr/>
          <a:lstStyle/>
          <a:p>
            <a:r>
              <a:rPr lang="es-ES" sz="3000" dirty="0"/>
              <a:t>PLANTEAMIENTO DEL PROBLEMA:</a:t>
            </a:r>
          </a:p>
        </p:txBody>
      </p:sp>
      <p:sp>
        <p:nvSpPr>
          <p:cNvPr id="5" name="TextBox 4">
            <a:extLst>
              <a:ext uri="{FF2B5EF4-FFF2-40B4-BE49-F238E27FC236}">
                <a16:creationId xmlns:a16="http://schemas.microsoft.com/office/drawing/2014/main" id="{D33F24E2-6F44-4EC4-A321-307148DA7980}"/>
              </a:ext>
            </a:extLst>
          </p:cNvPr>
          <p:cNvSpPr txBox="1"/>
          <p:nvPr/>
        </p:nvSpPr>
        <p:spPr>
          <a:xfrm>
            <a:off x="508703" y="2254014"/>
            <a:ext cx="3161694" cy="3323987"/>
          </a:xfrm>
          <a:prstGeom prst="rect">
            <a:avLst/>
          </a:prstGeom>
          <a:noFill/>
        </p:spPr>
        <p:txBody>
          <a:bodyPr wrap="square" rtlCol="0">
            <a:spAutoFit/>
          </a:bodyPr>
          <a:lstStyle/>
          <a:p>
            <a:pPr marL="342900" indent="-342900">
              <a:buFont typeface="Arial" panose="020B0604020202020204" pitchFamily="34" charset="0"/>
              <a:buChar char="•"/>
            </a:pPr>
            <a:r>
              <a:rPr lang="es-ES" sz="3000" dirty="0"/>
              <a:t>Pregunta principal</a:t>
            </a:r>
          </a:p>
          <a:p>
            <a:endParaRPr lang="es-ES" sz="3000" dirty="0"/>
          </a:p>
          <a:p>
            <a:pPr marL="342900" indent="-342900">
              <a:buFont typeface="Arial" panose="020B0604020202020204" pitchFamily="34" charset="0"/>
              <a:buChar char="•"/>
            </a:pPr>
            <a:r>
              <a:rPr lang="es-ES" sz="3000" dirty="0"/>
              <a:t>Objetivo General</a:t>
            </a:r>
          </a:p>
          <a:p>
            <a:endParaRPr lang="es-ES" sz="3000" dirty="0"/>
          </a:p>
          <a:p>
            <a:pPr marL="342900" indent="-342900">
              <a:buFont typeface="Arial" panose="020B0604020202020204" pitchFamily="34" charset="0"/>
              <a:buChar char="•"/>
            </a:pPr>
            <a:r>
              <a:rPr lang="es-ES" sz="3000" dirty="0" err="1"/>
              <a:t>Hipótesis</a:t>
            </a:r>
            <a:endParaRPr lang="es-ES" sz="3000" dirty="0"/>
          </a:p>
        </p:txBody>
      </p:sp>
    </p:spTree>
    <p:extLst>
      <p:ext uri="{BB962C8B-B14F-4D97-AF65-F5344CB8AC3E}">
        <p14:creationId xmlns:p14="http://schemas.microsoft.com/office/powerpoint/2010/main" val="23434881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B4478D-C8C0-435F-902A-C7D2A01D5F86}"/>
              </a:ext>
            </a:extLst>
          </p:cNvPr>
          <p:cNvSpPr>
            <a:spLocks noGrp="1"/>
          </p:cNvSpPr>
          <p:nvPr>
            <p:ph type="title"/>
          </p:nvPr>
        </p:nvSpPr>
        <p:spPr>
          <a:xfrm>
            <a:off x="505200" y="513312"/>
            <a:ext cx="10571998" cy="970450"/>
          </a:xfrm>
        </p:spPr>
        <p:txBody>
          <a:bodyPr>
            <a:normAutofit/>
          </a:bodyPr>
          <a:lstStyle/>
          <a:p>
            <a:pPr>
              <a:lnSpc>
                <a:spcPct val="90000"/>
              </a:lnSpc>
            </a:pPr>
            <a:r>
              <a:rPr lang="es-ES" sz="3000" dirty="0"/>
              <a:t>TRABAJOS RELACIONADOS:</a:t>
            </a:r>
            <a:br>
              <a:rPr lang="es-ES" sz="3000" dirty="0"/>
            </a:br>
            <a:r>
              <a:rPr lang="es-ES" sz="3000" dirty="0"/>
              <a:t>Áreas de estudios</a:t>
            </a:r>
          </a:p>
        </p:txBody>
      </p:sp>
      <p:graphicFrame>
        <p:nvGraphicFramePr>
          <p:cNvPr id="4" name="Content Placeholder 3">
            <a:extLst>
              <a:ext uri="{FF2B5EF4-FFF2-40B4-BE49-F238E27FC236}">
                <a16:creationId xmlns:a16="http://schemas.microsoft.com/office/drawing/2014/main" id="{61E655E5-C90D-43E7-8AB8-506547B833DA}"/>
              </a:ext>
            </a:extLst>
          </p:cNvPr>
          <p:cNvGraphicFramePr>
            <a:graphicFrameLocks noGrp="1"/>
          </p:cNvGraphicFramePr>
          <p:nvPr>
            <p:ph idx="1"/>
            <p:extLst>
              <p:ext uri="{D42A27DB-BD31-4B8C-83A1-F6EECF244321}">
                <p14:modId xmlns:p14="http://schemas.microsoft.com/office/powerpoint/2010/main" val="1773199045"/>
              </p:ext>
            </p:extLst>
          </p:nvPr>
        </p:nvGraphicFramePr>
        <p:xfrm>
          <a:off x="819150" y="2548647"/>
          <a:ext cx="10553700" cy="331081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96522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81993AB-0CA2-4A58-A74F-30C89A4E0634}"/>
              </a:ext>
            </a:extLst>
          </p:cNvPr>
          <p:cNvSpPr/>
          <p:nvPr/>
        </p:nvSpPr>
        <p:spPr>
          <a:xfrm>
            <a:off x="6375400" y="1"/>
            <a:ext cx="5816600" cy="17907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64B24B1-B59B-49B3-B655-1B037E175DF6}"/>
              </a:ext>
            </a:extLst>
          </p:cNvPr>
          <p:cNvSpPr>
            <a:spLocks noGrp="1"/>
          </p:cNvSpPr>
          <p:nvPr>
            <p:ph type="title" idx="4294967295"/>
          </p:nvPr>
        </p:nvSpPr>
        <p:spPr>
          <a:xfrm>
            <a:off x="6729523" y="186469"/>
            <a:ext cx="5348177" cy="1181672"/>
          </a:xfrm>
        </p:spPr>
        <p:txBody>
          <a:bodyPr>
            <a:normAutofit/>
          </a:bodyPr>
          <a:lstStyle/>
          <a:p>
            <a:r>
              <a:rPr lang="es-ES" sz="3000" dirty="0"/>
              <a:t>TRABAJOS RELACIONADOS:</a:t>
            </a:r>
            <a:br>
              <a:rPr lang="es-ES" sz="3000" dirty="0"/>
            </a:br>
            <a:r>
              <a:rPr lang="es-ES" sz="3000" dirty="0"/>
              <a:t>Algoritmos usados</a:t>
            </a:r>
          </a:p>
        </p:txBody>
      </p:sp>
      <p:graphicFrame>
        <p:nvGraphicFramePr>
          <p:cNvPr id="18" name="Diagram 17">
            <a:extLst>
              <a:ext uri="{FF2B5EF4-FFF2-40B4-BE49-F238E27FC236}">
                <a16:creationId xmlns:a16="http://schemas.microsoft.com/office/drawing/2014/main" id="{AF2751D8-BD5B-4BE7-B0C6-90B97AE98646}"/>
              </a:ext>
            </a:extLst>
          </p:cNvPr>
          <p:cNvGraphicFramePr/>
          <p:nvPr>
            <p:extLst>
              <p:ext uri="{D42A27DB-BD31-4B8C-83A1-F6EECF244321}">
                <p14:modId xmlns:p14="http://schemas.microsoft.com/office/powerpoint/2010/main" val="416340267"/>
              </p:ext>
            </p:extLst>
          </p:nvPr>
        </p:nvGraphicFramePr>
        <p:xfrm>
          <a:off x="-722573" y="297712"/>
          <a:ext cx="7761325" cy="65602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Graphic 3" descr="Skeleton">
            <a:extLst>
              <a:ext uri="{FF2B5EF4-FFF2-40B4-BE49-F238E27FC236}">
                <a16:creationId xmlns:a16="http://schemas.microsoft.com/office/drawing/2014/main" id="{C0AA36E9-D912-4BB5-9E19-FFE7BF1F922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539023" y="2312198"/>
            <a:ext cx="3872697" cy="3872697"/>
          </a:xfrm>
          <a:prstGeom prst="rect">
            <a:avLst/>
          </a:prstGeom>
        </p:spPr>
      </p:pic>
      <p:sp>
        <p:nvSpPr>
          <p:cNvPr id="10" name="TextBox 9">
            <a:extLst>
              <a:ext uri="{FF2B5EF4-FFF2-40B4-BE49-F238E27FC236}">
                <a16:creationId xmlns:a16="http://schemas.microsoft.com/office/drawing/2014/main" id="{B42EC452-D555-4975-9785-1019C2321FE0}"/>
              </a:ext>
            </a:extLst>
          </p:cNvPr>
          <p:cNvSpPr txBox="1"/>
          <p:nvPr/>
        </p:nvSpPr>
        <p:spPr>
          <a:xfrm>
            <a:off x="7038752" y="6152115"/>
            <a:ext cx="4241800" cy="369332"/>
          </a:xfrm>
          <a:prstGeom prst="rect">
            <a:avLst/>
          </a:prstGeom>
          <a:noFill/>
        </p:spPr>
        <p:txBody>
          <a:bodyPr wrap="square" rtlCol="0">
            <a:spAutoFit/>
          </a:bodyPr>
          <a:lstStyle/>
          <a:p>
            <a:r>
              <a:rPr lang="es-ES" dirty="0"/>
              <a:t>Seguimiento de esqueleto</a:t>
            </a:r>
          </a:p>
        </p:txBody>
      </p:sp>
    </p:spTree>
    <p:extLst>
      <p:ext uri="{BB962C8B-B14F-4D97-AF65-F5344CB8AC3E}">
        <p14:creationId xmlns:p14="http://schemas.microsoft.com/office/powerpoint/2010/main" val="11007694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6">
            <a:extLst>
              <a:ext uri="{FF2B5EF4-FFF2-40B4-BE49-F238E27FC236}">
                <a16:creationId xmlns:a16="http://schemas.microsoft.com/office/drawing/2014/main" id="{133F8CB7-795C-4272-9073-64D8CF97F2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4" name="Title 3">
            <a:extLst>
              <a:ext uri="{FF2B5EF4-FFF2-40B4-BE49-F238E27FC236}">
                <a16:creationId xmlns:a16="http://schemas.microsoft.com/office/drawing/2014/main" id="{FBA95988-FF4D-4EEB-8926-D896963A27BB}"/>
              </a:ext>
            </a:extLst>
          </p:cNvPr>
          <p:cNvSpPr>
            <a:spLocks noGrp="1"/>
          </p:cNvSpPr>
          <p:nvPr>
            <p:ph type="title"/>
          </p:nvPr>
        </p:nvSpPr>
        <p:spPr>
          <a:xfrm>
            <a:off x="810002" y="1879850"/>
            <a:ext cx="3534679" cy="2113050"/>
          </a:xfrm>
        </p:spPr>
        <p:txBody>
          <a:bodyPr vert="horz" lIns="91440" tIns="45720" rIns="91440" bIns="45720" rtlCol="0" anchor="b">
            <a:noAutofit/>
          </a:bodyPr>
          <a:lstStyle/>
          <a:p>
            <a:pPr>
              <a:lnSpc>
                <a:spcPct val="90000"/>
              </a:lnSpc>
            </a:pPr>
            <a:r>
              <a:rPr lang="en-US" sz="3000" dirty="0"/>
              <a:t>TRABAJOS RELACIONADOS:</a:t>
            </a:r>
            <a:br>
              <a:rPr lang="en-US" sz="3000" dirty="0"/>
            </a:br>
            <a:br>
              <a:rPr lang="en-US" sz="3000" dirty="0"/>
            </a:br>
            <a:r>
              <a:rPr lang="en-US" sz="3000" dirty="0"/>
              <a:t>¿</a:t>
            </a:r>
            <a:r>
              <a:rPr lang="en-US" sz="3000" dirty="0" err="1"/>
              <a:t>Cómo</a:t>
            </a:r>
            <a:r>
              <a:rPr lang="en-US" sz="3000" dirty="0"/>
              <a:t> </a:t>
            </a:r>
            <a:r>
              <a:rPr lang="en-US" sz="3000" dirty="0" err="1"/>
              <a:t>funciona</a:t>
            </a:r>
            <a:r>
              <a:rPr lang="en-US" sz="3000" dirty="0"/>
              <a:t> Random Forest Regression?</a:t>
            </a:r>
          </a:p>
        </p:txBody>
      </p:sp>
      <p:sp>
        <p:nvSpPr>
          <p:cNvPr id="13" name="Freeform: Shape 12">
            <a:extLst>
              <a:ext uri="{FF2B5EF4-FFF2-40B4-BE49-F238E27FC236}">
                <a16:creationId xmlns:a16="http://schemas.microsoft.com/office/drawing/2014/main" id="{9674F1F8-962D-4FF5-B378-D9D2FFDFD2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4896681"/>
            <a:ext cx="12188952" cy="1961319"/>
          </a:xfrm>
          <a:custGeom>
            <a:avLst/>
            <a:gdLst>
              <a:gd name="connsiteX0" fmla="*/ 0 w 12188952"/>
              <a:gd name="connsiteY0" fmla="*/ 0 h 1961319"/>
              <a:gd name="connsiteX1" fmla="*/ 1996017 w 12188952"/>
              <a:gd name="connsiteY1" fmla="*/ 0 h 1961319"/>
              <a:gd name="connsiteX2" fmla="*/ 2377017 w 12188952"/>
              <a:gd name="connsiteY2" fmla="*/ 263783 h 1961319"/>
              <a:gd name="connsiteX3" fmla="*/ 2385484 w 12188952"/>
              <a:gd name="connsiteY3" fmla="*/ 266713 h 1961319"/>
              <a:gd name="connsiteX4" fmla="*/ 2398184 w 12188952"/>
              <a:gd name="connsiteY4" fmla="*/ 271110 h 1961319"/>
              <a:gd name="connsiteX5" fmla="*/ 2410883 w 12188952"/>
              <a:gd name="connsiteY5" fmla="*/ 275506 h 1961319"/>
              <a:gd name="connsiteX6" fmla="*/ 2421467 w 12188952"/>
              <a:gd name="connsiteY6" fmla="*/ 275506 h 1961319"/>
              <a:gd name="connsiteX7" fmla="*/ 2434167 w 12188952"/>
              <a:gd name="connsiteY7" fmla="*/ 275506 h 1961319"/>
              <a:gd name="connsiteX8" fmla="*/ 2444750 w 12188952"/>
              <a:gd name="connsiteY8" fmla="*/ 271110 h 1961319"/>
              <a:gd name="connsiteX9" fmla="*/ 2457450 w 12188952"/>
              <a:gd name="connsiteY9" fmla="*/ 266713 h 1961319"/>
              <a:gd name="connsiteX10" fmla="*/ 2465917 w 12188952"/>
              <a:gd name="connsiteY10" fmla="*/ 263783 h 1961319"/>
              <a:gd name="connsiteX11" fmla="*/ 2846917 w 12188952"/>
              <a:gd name="connsiteY11" fmla="*/ 0 h 1961319"/>
              <a:gd name="connsiteX12" fmla="*/ 12188952 w 12188952"/>
              <a:gd name="connsiteY12" fmla="*/ 0 h 1961319"/>
              <a:gd name="connsiteX13" fmla="*/ 12188952 w 12188952"/>
              <a:gd name="connsiteY13" fmla="*/ 1264506 h 1961319"/>
              <a:gd name="connsiteX14" fmla="*/ 12188952 w 12188952"/>
              <a:gd name="connsiteY14" fmla="*/ 1917775 h 1961319"/>
              <a:gd name="connsiteX15" fmla="*/ 12188952 w 12188952"/>
              <a:gd name="connsiteY15" fmla="*/ 1961319 h 1961319"/>
              <a:gd name="connsiteX16" fmla="*/ 0 w 12188952"/>
              <a:gd name="connsiteY16" fmla="*/ 1961319 h 1961319"/>
              <a:gd name="connsiteX17" fmla="*/ 0 w 12188952"/>
              <a:gd name="connsiteY17" fmla="*/ 1917775 h 1961319"/>
              <a:gd name="connsiteX18" fmla="*/ 0 w 12188952"/>
              <a:gd name="connsiteY18" fmla="*/ 1264506 h 1961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188952" h="1961319">
                <a:moveTo>
                  <a:pt x="0" y="0"/>
                </a:moveTo>
                <a:lnTo>
                  <a:pt x="1996017" y="0"/>
                </a:lnTo>
                <a:lnTo>
                  <a:pt x="2377017" y="263783"/>
                </a:lnTo>
                <a:lnTo>
                  <a:pt x="2385484" y="266713"/>
                </a:lnTo>
                <a:lnTo>
                  <a:pt x="2398184" y="271110"/>
                </a:lnTo>
                <a:lnTo>
                  <a:pt x="2410883" y="275506"/>
                </a:lnTo>
                <a:lnTo>
                  <a:pt x="2421467" y="275506"/>
                </a:lnTo>
                <a:lnTo>
                  <a:pt x="2434167" y="275506"/>
                </a:lnTo>
                <a:lnTo>
                  <a:pt x="2444750" y="271110"/>
                </a:lnTo>
                <a:lnTo>
                  <a:pt x="2457450" y="266713"/>
                </a:lnTo>
                <a:lnTo>
                  <a:pt x="2465917" y="263783"/>
                </a:lnTo>
                <a:lnTo>
                  <a:pt x="2846917" y="0"/>
                </a:lnTo>
                <a:lnTo>
                  <a:pt x="12188952" y="0"/>
                </a:lnTo>
                <a:lnTo>
                  <a:pt x="12188952" y="1264506"/>
                </a:lnTo>
                <a:lnTo>
                  <a:pt x="12188952" y="1917775"/>
                </a:lnTo>
                <a:lnTo>
                  <a:pt x="12188952" y="1961319"/>
                </a:lnTo>
                <a:lnTo>
                  <a:pt x="0" y="1961319"/>
                </a:lnTo>
                <a:lnTo>
                  <a:pt x="0" y="1917775"/>
                </a:lnTo>
                <a:lnTo>
                  <a:pt x="0" y="1264506"/>
                </a:lnTo>
                <a:close/>
              </a:path>
            </a:pathLst>
          </a:custGeom>
          <a:solidFill>
            <a:srgbClr val="21212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Rectangle 14">
            <a:extLst>
              <a:ext uri="{FF2B5EF4-FFF2-40B4-BE49-F238E27FC236}">
                <a16:creationId xmlns:a16="http://schemas.microsoft.com/office/drawing/2014/main" id="{C701CDB4-05E2-481A-9165-2455B6FE22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0658" y="0"/>
            <a:ext cx="7552944"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4">
            <a:extLst>
              <a:ext uri="{FF2B5EF4-FFF2-40B4-BE49-F238E27FC236}">
                <a16:creationId xmlns:a16="http://schemas.microsoft.com/office/drawing/2014/main" id="{93C43E0F-EC0A-4928-BA40-42313C0996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0386" y="958640"/>
            <a:ext cx="6258150" cy="4945244"/>
          </a:xfrm>
          <a:prstGeom prst="roundRect">
            <a:avLst>
              <a:gd name="adj" fmla="val 3513"/>
            </a:avLst>
          </a:prstGeom>
          <a:solidFill>
            <a:schemeClr val="bg1"/>
          </a:solid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close up of a device&#10;&#10;Description automatically generated">
            <a:extLst>
              <a:ext uri="{FF2B5EF4-FFF2-40B4-BE49-F238E27FC236}">
                <a16:creationId xmlns:a16="http://schemas.microsoft.com/office/drawing/2014/main" id="{44F89F44-27BC-4600-8A8B-DE61AEBBB8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12118" y="1879850"/>
            <a:ext cx="5630441" cy="3068590"/>
          </a:xfrm>
          <a:prstGeom prst="rect">
            <a:avLst/>
          </a:prstGeom>
        </p:spPr>
      </p:pic>
      <p:sp>
        <p:nvSpPr>
          <p:cNvPr id="12" name="TextBox 11">
            <a:extLst>
              <a:ext uri="{FF2B5EF4-FFF2-40B4-BE49-F238E27FC236}">
                <a16:creationId xmlns:a16="http://schemas.microsoft.com/office/drawing/2014/main" id="{FD1A96B3-88A3-4CC5-9096-A965BAB17993}"/>
              </a:ext>
            </a:extLst>
          </p:cNvPr>
          <p:cNvSpPr txBox="1"/>
          <p:nvPr/>
        </p:nvSpPr>
        <p:spPr>
          <a:xfrm>
            <a:off x="7132800" y="5423792"/>
            <a:ext cx="3784601" cy="253916"/>
          </a:xfrm>
          <a:prstGeom prst="rect">
            <a:avLst/>
          </a:prstGeom>
          <a:noFill/>
        </p:spPr>
        <p:txBody>
          <a:bodyPr wrap="square" rtlCol="0">
            <a:spAutoFit/>
          </a:bodyPr>
          <a:lstStyle/>
          <a:p>
            <a:r>
              <a:rPr lang="es-ES" sz="1050" dirty="0"/>
              <a:t>Fuentes: Realizado por el investigador</a:t>
            </a:r>
          </a:p>
        </p:txBody>
      </p:sp>
    </p:spTree>
    <p:extLst>
      <p:ext uri="{BB962C8B-B14F-4D97-AF65-F5344CB8AC3E}">
        <p14:creationId xmlns:p14="http://schemas.microsoft.com/office/powerpoint/2010/main" val="3353263060"/>
      </p:ext>
    </p:extLst>
  </p:cSld>
  <p:clrMapOvr>
    <a:overrideClrMapping bg1="lt1" tx1="dk1" bg2="lt2" tx2="dk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6" name="Freeform 6">
            <a:extLst>
              <a:ext uri="{FF2B5EF4-FFF2-40B4-BE49-F238E27FC236}">
                <a16:creationId xmlns:a16="http://schemas.microsoft.com/office/drawing/2014/main" id="{1FCF5244-C62C-4E27-B395-14F26DFB13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A53A9522-DADD-453A-B23C-449AF8A2075C}"/>
              </a:ext>
            </a:extLst>
          </p:cNvPr>
          <p:cNvSpPr>
            <a:spLocks noGrp="1"/>
          </p:cNvSpPr>
          <p:nvPr>
            <p:ph type="title"/>
          </p:nvPr>
        </p:nvSpPr>
        <p:spPr>
          <a:xfrm>
            <a:off x="810000" y="447188"/>
            <a:ext cx="10571998" cy="970450"/>
          </a:xfrm>
        </p:spPr>
        <p:txBody>
          <a:bodyPr vert="horz" lIns="91440" tIns="45720" rIns="91440" bIns="45720" rtlCol="0" anchor="b">
            <a:normAutofit/>
          </a:bodyPr>
          <a:lstStyle/>
          <a:p>
            <a:pPr>
              <a:lnSpc>
                <a:spcPct val="90000"/>
              </a:lnSpc>
            </a:pPr>
            <a:r>
              <a:rPr lang="en-US" sz="3100" dirty="0"/>
              <a:t>MARCO TEÓRICO:</a:t>
            </a:r>
            <a:br>
              <a:rPr lang="en-US" sz="3100" dirty="0"/>
            </a:br>
            <a:r>
              <a:rPr lang="en-US" sz="3100" dirty="0"/>
              <a:t>¿</a:t>
            </a:r>
            <a:r>
              <a:rPr lang="en-US" sz="3100" dirty="0" err="1"/>
              <a:t>Qué</a:t>
            </a:r>
            <a:r>
              <a:rPr lang="en-US" sz="3100" dirty="0"/>
              <a:t> es la </a:t>
            </a:r>
            <a:r>
              <a:rPr lang="en-US" sz="3100" dirty="0" err="1"/>
              <a:t>actividad</a:t>
            </a:r>
            <a:r>
              <a:rPr lang="en-US" sz="3100" dirty="0"/>
              <a:t> </a:t>
            </a:r>
            <a:r>
              <a:rPr lang="en-US" sz="3100" dirty="0" err="1"/>
              <a:t>física</a:t>
            </a:r>
            <a:r>
              <a:rPr lang="en-US" sz="3100" dirty="0"/>
              <a:t>?</a:t>
            </a:r>
          </a:p>
        </p:txBody>
      </p:sp>
      <p:sp>
        <p:nvSpPr>
          <p:cNvPr id="11" name="TextBox 10">
            <a:extLst>
              <a:ext uri="{FF2B5EF4-FFF2-40B4-BE49-F238E27FC236}">
                <a16:creationId xmlns:a16="http://schemas.microsoft.com/office/drawing/2014/main" id="{B9E13219-BF94-47F0-A140-B1FBEFEA291B}"/>
              </a:ext>
            </a:extLst>
          </p:cNvPr>
          <p:cNvSpPr txBox="1"/>
          <p:nvPr/>
        </p:nvSpPr>
        <p:spPr>
          <a:xfrm>
            <a:off x="642544" y="2348310"/>
            <a:ext cx="4762701" cy="3632200"/>
          </a:xfrm>
          <a:prstGeom prst="rect">
            <a:avLst/>
          </a:prstGeom>
        </p:spPr>
        <p:txBody>
          <a:bodyPr vert="horz" lIns="91440" tIns="45720" rIns="91440" bIns="45720" rtlCol="0" anchor="ctr">
            <a:normAutofit/>
          </a:bodyPr>
          <a:lstStyle/>
          <a:p>
            <a:pPr>
              <a:spcBef>
                <a:spcPct val="20000"/>
              </a:spcBef>
              <a:spcAft>
                <a:spcPts val="600"/>
              </a:spcAft>
              <a:buClr>
                <a:schemeClr val="accent1"/>
              </a:buClr>
            </a:pPr>
            <a:r>
              <a:rPr lang="en-US" sz="2400" dirty="0"/>
              <a:t>La </a:t>
            </a:r>
            <a:r>
              <a:rPr lang="en-US" sz="2400" dirty="0" err="1"/>
              <a:t>organización</a:t>
            </a:r>
            <a:r>
              <a:rPr lang="en-US" sz="2400" dirty="0"/>
              <a:t> Mundial de la </a:t>
            </a:r>
            <a:r>
              <a:rPr lang="en-US" sz="2400" dirty="0" err="1"/>
              <a:t>Salud</a:t>
            </a:r>
            <a:r>
              <a:rPr lang="en-US" sz="2400" dirty="0"/>
              <a:t>, define </a:t>
            </a:r>
            <a:r>
              <a:rPr lang="en-US" sz="2400" dirty="0" err="1"/>
              <a:t>actividad</a:t>
            </a:r>
            <a:r>
              <a:rPr lang="en-US" sz="2400" dirty="0"/>
              <a:t> </a:t>
            </a:r>
            <a:r>
              <a:rPr lang="en-US" sz="2400" dirty="0" err="1"/>
              <a:t>física</a:t>
            </a:r>
            <a:r>
              <a:rPr lang="en-US" sz="2400" dirty="0"/>
              <a:t> </a:t>
            </a:r>
            <a:r>
              <a:rPr lang="en-US" sz="2400" dirty="0" err="1"/>
              <a:t>como</a:t>
            </a:r>
            <a:r>
              <a:rPr lang="en-US" sz="2400" dirty="0"/>
              <a:t> </a:t>
            </a:r>
            <a:r>
              <a:rPr lang="en-US" sz="2400" dirty="0" err="1"/>
              <a:t>cualquier</a:t>
            </a:r>
            <a:r>
              <a:rPr lang="en-US" sz="2400" dirty="0"/>
              <a:t> </a:t>
            </a:r>
            <a:r>
              <a:rPr lang="en-US" sz="2400" dirty="0" err="1"/>
              <a:t>movimiento</a:t>
            </a:r>
            <a:r>
              <a:rPr lang="en-US" sz="2400" dirty="0"/>
              <a:t> corporal </a:t>
            </a:r>
            <a:r>
              <a:rPr lang="en-US" sz="2400" dirty="0" err="1"/>
              <a:t>producido</a:t>
            </a:r>
            <a:r>
              <a:rPr lang="en-US" sz="2400" dirty="0"/>
              <a:t> por los </a:t>
            </a:r>
            <a:r>
              <a:rPr lang="en-US" sz="2400" dirty="0" err="1"/>
              <a:t>músculos</a:t>
            </a:r>
            <a:r>
              <a:rPr lang="en-US" sz="2400" dirty="0"/>
              <a:t> </a:t>
            </a:r>
            <a:r>
              <a:rPr lang="en-US" sz="2400" dirty="0" err="1"/>
              <a:t>esqueléticos</a:t>
            </a:r>
            <a:endParaRPr lang="en-US" sz="2400" dirty="0"/>
          </a:p>
        </p:txBody>
      </p:sp>
      <p:sp>
        <p:nvSpPr>
          <p:cNvPr id="18" name="Rounded Rectangle 9">
            <a:extLst>
              <a:ext uri="{FF2B5EF4-FFF2-40B4-BE49-F238E27FC236}">
                <a16:creationId xmlns:a16="http://schemas.microsoft.com/office/drawing/2014/main" id="{598490DA-2A6A-48DE-914C-B395C9EFAB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5999" y="2319866"/>
            <a:ext cx="5285999" cy="3882255"/>
          </a:xfrm>
          <a:prstGeom prst="roundRect">
            <a:avLst>
              <a:gd name="adj" fmla="val 3513"/>
            </a:avLst>
          </a:prstGeom>
          <a:solidFill>
            <a:schemeClr val="tx1"/>
          </a:solid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phic 3" descr="Atom">
            <a:extLst>
              <a:ext uri="{FF2B5EF4-FFF2-40B4-BE49-F238E27FC236}">
                <a16:creationId xmlns:a16="http://schemas.microsoft.com/office/drawing/2014/main" id="{D4053832-3387-41E9-B979-D535BAAE69D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142440" y="4489978"/>
            <a:ext cx="1341890" cy="1341890"/>
          </a:xfrm>
          <a:prstGeom prst="roundRect">
            <a:avLst>
              <a:gd name="adj" fmla="val 3876"/>
            </a:avLst>
          </a:prstGeom>
          <a:ln>
            <a:noFill/>
          </a:ln>
          <a:effectLst/>
        </p:spPr>
      </p:pic>
      <p:pic>
        <p:nvPicPr>
          <p:cNvPr id="8" name="Graphic 7" descr="Soccer">
            <a:extLst>
              <a:ext uri="{FF2B5EF4-FFF2-40B4-BE49-F238E27FC236}">
                <a16:creationId xmlns:a16="http://schemas.microsoft.com/office/drawing/2014/main" id="{9069C99D-31EC-4F10-80BA-74077F38BA0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447478" y="2461810"/>
            <a:ext cx="1704417" cy="1704417"/>
          </a:xfrm>
          <a:prstGeom prst="roundRect">
            <a:avLst>
              <a:gd name="adj" fmla="val 3876"/>
            </a:avLst>
          </a:prstGeom>
          <a:ln>
            <a:noFill/>
          </a:ln>
          <a:effectLst/>
        </p:spPr>
      </p:pic>
      <p:pic>
        <p:nvPicPr>
          <p:cNvPr id="6" name="Graphic 5" descr="Dancing">
            <a:extLst>
              <a:ext uri="{FF2B5EF4-FFF2-40B4-BE49-F238E27FC236}">
                <a16:creationId xmlns:a16="http://schemas.microsoft.com/office/drawing/2014/main" id="{3E09D578-EB9C-49B3-8AFF-6D2D18C245A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229285" y="2461810"/>
            <a:ext cx="1704416" cy="1704416"/>
          </a:xfrm>
          <a:prstGeom prst="roundRect">
            <a:avLst>
              <a:gd name="adj" fmla="val 3876"/>
            </a:avLst>
          </a:prstGeom>
          <a:ln>
            <a:noFill/>
          </a:ln>
          <a:effectLst/>
        </p:spPr>
      </p:pic>
      <p:pic>
        <p:nvPicPr>
          <p:cNvPr id="10" name="Graphic 9" descr="Gymnast Rings">
            <a:extLst>
              <a:ext uri="{FF2B5EF4-FFF2-40B4-BE49-F238E27FC236}">
                <a16:creationId xmlns:a16="http://schemas.microsoft.com/office/drawing/2014/main" id="{80D936A1-453F-4D32-B0D1-501BF7FF7FF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890998" y="2345271"/>
            <a:ext cx="1700784" cy="1700784"/>
          </a:xfrm>
          <a:prstGeom prst="roundRect">
            <a:avLst>
              <a:gd name="adj" fmla="val 3876"/>
            </a:avLst>
          </a:prstGeom>
          <a:ln>
            <a:noFill/>
          </a:ln>
          <a:effectLst/>
        </p:spPr>
      </p:pic>
      <p:sp>
        <p:nvSpPr>
          <p:cNvPr id="12" name="TextBox 11">
            <a:extLst>
              <a:ext uri="{FF2B5EF4-FFF2-40B4-BE49-F238E27FC236}">
                <a16:creationId xmlns:a16="http://schemas.microsoft.com/office/drawing/2014/main" id="{2648C198-8D4A-445F-8E13-27F63D0E53E5}"/>
              </a:ext>
            </a:extLst>
          </p:cNvPr>
          <p:cNvSpPr txBox="1"/>
          <p:nvPr/>
        </p:nvSpPr>
        <p:spPr>
          <a:xfrm>
            <a:off x="8389104" y="5746839"/>
            <a:ext cx="1422386" cy="369332"/>
          </a:xfrm>
          <a:prstGeom prst="rect">
            <a:avLst/>
          </a:prstGeom>
          <a:noFill/>
        </p:spPr>
        <p:txBody>
          <a:bodyPr wrap="square" rtlCol="0">
            <a:spAutoFit/>
          </a:bodyPr>
          <a:lstStyle/>
          <a:p>
            <a:r>
              <a:rPr lang="es-ES" b="1" dirty="0">
                <a:solidFill>
                  <a:schemeClr val="bg1"/>
                </a:solidFill>
              </a:rPr>
              <a:t>Energía</a:t>
            </a:r>
          </a:p>
        </p:txBody>
      </p:sp>
      <p:cxnSp>
        <p:nvCxnSpPr>
          <p:cNvPr id="14" name="Straight Arrow Connector 13">
            <a:extLst>
              <a:ext uri="{FF2B5EF4-FFF2-40B4-BE49-F238E27FC236}">
                <a16:creationId xmlns:a16="http://schemas.microsoft.com/office/drawing/2014/main" id="{BA60EA4F-3817-43CE-AECC-2F4A1A37482B}"/>
              </a:ext>
            </a:extLst>
          </p:cNvPr>
          <p:cNvCxnSpPr>
            <a:cxnSpLocks/>
            <a:stCxn id="8" idx="2"/>
          </p:cNvCxnSpPr>
          <p:nvPr/>
        </p:nvCxnSpPr>
        <p:spPr>
          <a:xfrm flipH="1">
            <a:off x="9503817" y="4166227"/>
            <a:ext cx="795870" cy="1099375"/>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55BA4D40-C5A0-4B84-91AA-A25642425936}"/>
              </a:ext>
            </a:extLst>
          </p:cNvPr>
          <p:cNvCxnSpPr>
            <a:cxnSpLocks/>
            <a:stCxn id="6" idx="2"/>
          </p:cNvCxnSpPr>
          <p:nvPr/>
        </p:nvCxnSpPr>
        <p:spPr>
          <a:xfrm>
            <a:off x="7081493" y="4166226"/>
            <a:ext cx="1004608" cy="1099376"/>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id="{1238B075-F61A-4461-B2E6-BF6D1F3D7F11}"/>
              </a:ext>
            </a:extLst>
          </p:cNvPr>
          <p:cNvCxnSpPr>
            <a:cxnSpLocks/>
          </p:cNvCxnSpPr>
          <p:nvPr/>
        </p:nvCxnSpPr>
        <p:spPr>
          <a:xfrm>
            <a:off x="8741390" y="4046055"/>
            <a:ext cx="0" cy="443923"/>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60692129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Quotable">
  <a:themeElements>
    <a:clrScheme name="Quotable">
      <a:dk1>
        <a:sysClr val="windowText" lastClr="000000"/>
      </a:dk1>
      <a:lt1>
        <a:sysClr val="window" lastClr="FFFFFF"/>
      </a:lt1>
      <a:dk2>
        <a:srgbClr val="212121"/>
      </a:dk2>
      <a:lt2>
        <a:srgbClr val="636363"/>
      </a:lt2>
      <a:accent1>
        <a:srgbClr val="00C6BB"/>
      </a:accent1>
      <a:accent2>
        <a:srgbClr val="6FEBA0"/>
      </a:accent2>
      <a:accent3>
        <a:srgbClr val="B6DF5E"/>
      </a:accent3>
      <a:accent4>
        <a:srgbClr val="EFB251"/>
      </a:accent4>
      <a:accent5>
        <a:srgbClr val="EF755F"/>
      </a:accent5>
      <a:accent6>
        <a:srgbClr val="ED515C"/>
      </a:accent6>
      <a:hlink>
        <a:srgbClr val="8F8F8F"/>
      </a:hlink>
      <a:folHlink>
        <a:srgbClr val="A5A5A5"/>
      </a:folHlink>
    </a:clrScheme>
    <a:fontScheme name="Quotable">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Quotable">
      <a:fillStyleLst>
        <a:solidFill>
          <a:schemeClr val="phClr"/>
        </a:solidFill>
        <a:gradFill rotWithShape="1">
          <a:gsLst>
            <a:gs pos="0">
              <a:schemeClr val="phClr">
                <a:tint val="80000"/>
                <a:lumMod val="105000"/>
              </a:schemeClr>
            </a:gs>
            <a:gs pos="100000">
              <a:schemeClr val="phClr">
                <a:tint val="90000"/>
              </a:schemeClr>
            </a:gs>
          </a:gsLst>
          <a:lin ang="5400000" scaled="0"/>
        </a:gradFill>
        <a:blipFill rotWithShape="1">
          <a:blip xmlns:r="http://schemas.openxmlformats.org/officeDocument/2006/relationships" r:embed="rId1">
            <a:duotone>
              <a:schemeClr val="phClr">
                <a:tint val="98000"/>
                <a:lumMod val="102000"/>
              </a:schemeClr>
              <a:schemeClr val="phClr">
                <a:shade val="98000"/>
                <a:lumMod val="98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effectStyle>
        <a:effectStyle>
          <a:effectLst>
            <a:innerShdw blurRad="63500" dist="25400" dir="13500000">
              <a:srgbClr val="000000">
                <a:alpha val="75000"/>
              </a:srgbClr>
            </a:innerShdw>
          </a:effectLst>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Quotable" id="{39EC5628-30ED-4578-ACD8-9820EDB8E15A}" vid="{6F3559E9-1A4C-49D8-94D4-F41003531C49}"/>
    </a:ext>
  </a:extLst>
</a:theme>
</file>

<file path=docProps/app.xml><?xml version="1.0" encoding="utf-8"?>
<Properties xmlns="http://schemas.openxmlformats.org/officeDocument/2006/extended-properties" xmlns:vt="http://schemas.openxmlformats.org/officeDocument/2006/docPropsVTypes">
  <TotalTime>7428</TotalTime>
  <Words>828</Words>
  <Application>Microsoft Office PowerPoint</Application>
  <PresentationFormat>Widescreen</PresentationFormat>
  <Paragraphs>241</Paragraphs>
  <Slides>33</Slides>
  <Notes>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33</vt:i4>
      </vt:variant>
    </vt:vector>
  </HeadingPairs>
  <TitlesOfParts>
    <vt:vector size="38" baseType="lpstr">
      <vt:lpstr>Arial</vt:lpstr>
      <vt:lpstr>Cambria Math</vt:lpstr>
      <vt:lpstr>Century Gothic</vt:lpstr>
      <vt:lpstr>Wingdings 2</vt:lpstr>
      <vt:lpstr>Quotable</vt:lpstr>
      <vt:lpstr>Análisis de la Interfaz de Programación de Aplicaciones (API) del dispositivo Kinect V2 para la detección de los pasos de un movimiento</vt:lpstr>
      <vt:lpstr>INTRODUCCIÓN: Antecedentes del problema general</vt:lpstr>
      <vt:lpstr>INTRODUCCIÓN: ¿Cómo han atacado el problema general?</vt:lpstr>
      <vt:lpstr>INTRODUCCIÓN: ¿En qué consiste el proyecto de ingeniería?</vt:lpstr>
      <vt:lpstr>PLANTEAMIENTO DEL PROBLEMA:</vt:lpstr>
      <vt:lpstr>TRABAJOS RELACIONADOS: Áreas de estudios</vt:lpstr>
      <vt:lpstr>TRABAJOS RELACIONADOS: Algoritmos usados</vt:lpstr>
      <vt:lpstr>TRABAJOS RELACIONADOS:  ¿Cómo funciona Random Forest Regression?</vt:lpstr>
      <vt:lpstr>MARCO TEÓRICO: ¿Qué es la actividad física?</vt:lpstr>
      <vt:lpstr>MARCO TEÓRICO: Programar una actividad física</vt:lpstr>
      <vt:lpstr>MARCO TEÓRICO: Microsoft Kinect V2</vt:lpstr>
      <vt:lpstr>MARCO TEÓRICO  ¿Cómo se crea el seguimiento de esqueleto?</vt:lpstr>
      <vt:lpstr>PLANTEAMIENTO DEL PROBLEMA Variables de estudios</vt:lpstr>
      <vt:lpstr>PLANTEAMIENTO DEL PROBLEMA ¿Qué áreas de estudios aporta el proyecto?</vt:lpstr>
      <vt:lpstr>   PLANTEAMIENTO DEL PROBLEMA Alcances y limitaciones: </vt:lpstr>
      <vt:lpstr>PowerPoint Presentation</vt:lpstr>
      <vt:lpstr>METODOLOGÍA: Sujetos</vt:lpstr>
      <vt:lpstr>METODOLOGÍA: Instrumentos utilizados</vt:lpstr>
      <vt:lpstr>METODOLOGÍA: Cascada</vt:lpstr>
      <vt:lpstr>METODOLOGÍA: Selección de movimiento</vt:lpstr>
      <vt:lpstr>METODOLOGÍA: Toma de datos</vt:lpstr>
      <vt:lpstr>METODOLOGÍA: Partes de un movimiento</vt:lpstr>
      <vt:lpstr>METODOLOGÍA: Etiquetación de vídeos</vt:lpstr>
      <vt:lpstr>METODOLOGÍA: Construcción y pruebas del modelo</vt:lpstr>
      <vt:lpstr>METODOLOGÍA: Errores en los modelos de reconocimiento</vt:lpstr>
      <vt:lpstr>METODOLOGÍA : Creación de submodelos</vt:lpstr>
      <vt:lpstr>METODOLOGÍA: Selección del submodelo</vt:lpstr>
      <vt:lpstr>PowerPoint Presentation</vt:lpstr>
      <vt:lpstr> METODOLOGÍA Validación del modelo en tiempo real.</vt:lpstr>
      <vt:lpstr>RESULTADO: Reconocimiento del movimiento</vt:lpstr>
      <vt:lpstr>PowerPoint Presentation</vt:lpstr>
      <vt:lpstr>Recomendaciones</vt:lpstr>
      <vt:lpstr>Gracias por su atención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Análisis de la Interfaz de Programación de Aplicaciones (API) del dispositivo Kinect V2 para la detección de los pasos de un movimiento</dc:title>
  <dc:creator>diego orellana</dc:creator>
  <cp:lastModifiedBy>diego orellana</cp:lastModifiedBy>
  <cp:revision>18</cp:revision>
  <dcterms:created xsi:type="dcterms:W3CDTF">2020-02-15T22:13:56Z</dcterms:created>
  <dcterms:modified xsi:type="dcterms:W3CDTF">2020-03-02T22:55:23Z</dcterms:modified>
</cp:coreProperties>
</file>